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3" r:id="rId4"/>
    <p:sldMasterId id="2147483787" r:id="rId5"/>
  </p:sldMasterIdLst>
  <p:notesMasterIdLst>
    <p:notesMasterId r:id="rId31"/>
  </p:notesMasterIdLst>
  <p:handoutMasterIdLst>
    <p:handoutMasterId r:id="rId32"/>
  </p:handoutMasterIdLst>
  <p:sldIdLst>
    <p:sldId id="3185" r:id="rId6"/>
    <p:sldId id="3438" r:id="rId7"/>
    <p:sldId id="3440" r:id="rId8"/>
    <p:sldId id="3344" r:id="rId9"/>
    <p:sldId id="3372" r:id="rId10"/>
    <p:sldId id="3373" r:id="rId11"/>
    <p:sldId id="3432" r:id="rId12"/>
    <p:sldId id="3467" r:id="rId13"/>
    <p:sldId id="3464" r:id="rId14"/>
    <p:sldId id="3427" r:id="rId15"/>
    <p:sldId id="3469" r:id="rId16"/>
    <p:sldId id="3435" r:id="rId17"/>
    <p:sldId id="3468" r:id="rId18"/>
    <p:sldId id="3465" r:id="rId19"/>
    <p:sldId id="3466" r:id="rId20"/>
    <p:sldId id="3386" r:id="rId21"/>
    <p:sldId id="3462" r:id="rId22"/>
    <p:sldId id="3161" r:id="rId23"/>
    <p:sldId id="3473" r:id="rId24"/>
    <p:sldId id="3475" r:id="rId25"/>
    <p:sldId id="3472" r:id="rId26"/>
    <p:sldId id="3474" r:id="rId27"/>
    <p:sldId id="3360" r:id="rId28"/>
    <p:sldId id="3437" r:id="rId29"/>
    <p:sldId id="3361" r:id="rId30"/>
  </p:sldIdLst>
  <p:sldSz cx="14630400" cy="8229600"/>
  <p:notesSz cx="6858000" cy="9144000"/>
  <p:defaultTex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344" userDrawn="1">
          <p15:clr>
            <a:srgbClr val="A4A3A4"/>
          </p15:clr>
        </p15:guide>
        <p15:guide id="2" pos="4608" userDrawn="1">
          <p15:clr>
            <a:srgbClr val="A4A3A4"/>
          </p15:clr>
        </p15:guide>
        <p15:guide id="3" orient="horz" pos="936" userDrawn="1">
          <p15:clr>
            <a:srgbClr val="A4A3A4"/>
          </p15:clr>
        </p15:guide>
        <p15:guide id="4" pos="8952" userDrawn="1">
          <p15:clr>
            <a:srgbClr val="A4A3A4"/>
          </p15:clr>
        </p15:guide>
        <p15:guide id="5" pos="864" userDrawn="1">
          <p15:clr>
            <a:srgbClr val="A4A3A4"/>
          </p15:clr>
        </p15:guide>
        <p15:guide id="6" pos="4992"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3A0C704-FA26-2017-43CE-CC636CF4035B}" name="Waldhoff, Stephanie T" initials="" userId="S::Stephanie.Waldhoff@pnnl.gov::58789ede-432e-4404-9a80-0994a303e51c" providerId="AD"/>
  <p188:author id="{5A847C1C-F563-7F88-AD73-7EEE0C30E675}" name="Heather Culley" initials="HRC" userId="Heather Culley" providerId="None"/>
  <p188:author id="{1A6AB123-4AC5-CD27-C3FB-8F8F75EB4B76}" name="Rice, Jennie S" initials="RJS" userId="S::jennie.rice@pnnl.gov::c25ef22d-ccff-4345-a027-1c307086bae8" providerId="AD"/>
  <p188:author id="{38203C3A-15A8-BD6A-24E8-234793D40CDA}" name="Ghosal, Malini" initials="GM" userId="S::malini.ghosal@pnnl.gov::f46e1cdf-3133-41ed-ba03-a98c3a1cc2f1" providerId="AD"/>
  <p188:author id="{135D273F-3172-E497-E8F1-ACC8943A74E9}" name="Waldhoff, Stephanie T" initials="WT" userId="S::stephanie.waldhoff@pnnl.gov::58789ede-432e-4404-9a80-0994a303e51c" providerId="AD"/>
  <p188:author id="{7DEC5F42-384C-7C1A-2B93-021EF57C6FD9}" name="Burleyson, Casey D" initials="" userId="S::Casey.Burleyson@pnnl.gov::b4ad0ccb-f19a-4f64-98e6-0a4e417b5212" providerId="AD"/>
  <p188:author id="{3CCD125E-CC7B-203E-39C8-6398A13779AA}" name="Himes, Catherine L" initials="HCL" userId="S::catherine.himes@pnnl.gov::3188da6f-cffb-4e9b-aed8-fac80e95ab34" providerId="AD"/>
  <p188:author id="{0E74FE5F-2390-415A-E561-64BEEDA7A0C6}" name="Ou, Yang" initials="OY" userId="S::yang.ou@pnnl.gov::a1ccd556-0be1-495f-9583-1f5a8128d520" providerId="AD"/>
  <p188:author id="{891F6975-59E3-8F4E-6793-E04704DC5D7C}" name="Bracken, Cameron W" initials="BCW" userId="S::cameron.bracken@pnnl.gov::a43f3142-0322-4519-b527-fe7c16d27e7f" providerId="AD"/>
  <p188:author id="{664EDB75-AEA2-52B1-25DF-168E8BF100D1}" name="Burleyson, Casey D" initials="BD" userId="S::casey.burleyson@pnnl.gov::b4ad0ccb-f19a-4f64-98e6-0a4e417b5212" providerId="AD"/>
  <p188:author id="{C53070A0-E8D2-3B7F-D37B-D0BDD85AC240}" name="Thurber, Travis B" initials="TB" userId="S::travis.thurber@pnnl.gov::2619c13a-39d0-4bba-871f-dd861d3dbbf1" providerId="AD"/>
  <p188:author id="{BA5AAAA5-7CC4-68E6-C303-B30EFB78B3B2}" name="Worthington, Kerry (CONTR)" initials="WK(" userId="S::kerry.worthington@ee.doe.gov::65f46567-4aee-424f-8e17-28143ea2e1e4" providerId="AD"/>
  <p188:author id="{32AE2FB1-1FA1-AB56-4DD8-C0608AB37FEB}" name="Judi, David R" initials="JR" userId="S::david.judi@pnnl.gov::e91dc210-62a4-4988-8fd5-27ceb7dca1f5" providerId="AD"/>
  <p188:author id="{49D9E7C7-DD52-F088-2227-026541A309D2}" name="Oikonomou, Konstantinos" initials="OK" userId="S::konstantinos.oikonomou@pnnl.gov::393e2e4d-9752-4282-b91f-f46fb8101854" providerId="AD"/>
  <p188:author id="{208A79D6-97A4-8962-F388-34F0F59C61AA}" name="Voisin, Nathalie" initials="VN" userId="S::Nathalie.Voisin@pnnl.gov::690e75e6-992c-420d-ae3a-425380c133bc" providerId="AD"/>
  <p188:author id="{E8387BDB-D3BF-97BD-308E-81CB112DC6C9}" name="Mongird, Kendall" initials="MK" userId="S::kendall.mongird@pnnl.gov::6c0acc94-6e93-4597-96d3-83899487c55d" providerId="AD"/>
  <p188:author id="{167E05F3-DF8A-34A0-E6E8-FF8A0C2E1D50}" name="Iyer, Gokul C" initials="IGC" userId="S::Gokul.Iyer@pnnl.gov::710c25b3-862f-4786-bcec-66ea00a5834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Rice, Jennie S" initials="RJS" lastIdx="26" clrIdx="0">
    <p:extLst>
      <p:ext uri="{19B8F6BF-5375-455C-9EA6-DF929625EA0E}">
        <p15:presenceInfo xmlns:p15="http://schemas.microsoft.com/office/powerpoint/2012/main" userId="S::jennie.rice@pnnl.gov::c25ef22d-ccff-4345-a027-1c307086bae8" providerId="AD"/>
      </p:ext>
    </p:extLst>
  </p:cmAuthor>
  <p:cmAuthor id="2" name="Bracken, Cameron W" initials="BW" lastIdx="3" clrIdx="1">
    <p:extLst>
      <p:ext uri="{19B8F6BF-5375-455C-9EA6-DF929625EA0E}">
        <p15:presenceInfo xmlns:p15="http://schemas.microsoft.com/office/powerpoint/2012/main" userId="S::cameron.bracken@pnnl.gov::a43f3142-0322-4519-b527-fe7c16d27e7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DDDD00"/>
    <a:srgbClr val="5C96AA"/>
    <a:srgbClr val="1141A3"/>
    <a:srgbClr val="BB4D5F"/>
    <a:srgbClr val="6B4138"/>
    <a:srgbClr val="008B8B"/>
    <a:srgbClr val="7E7E7E"/>
    <a:srgbClr val="FFFFFF"/>
    <a:srgbClr val="5F92A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373"/>
    <p:restoredTop sz="89320"/>
  </p:normalViewPr>
  <p:slideViewPr>
    <p:cSldViewPr snapToGrid="0">
      <p:cViewPr varScale="1">
        <p:scale>
          <a:sx n="95" d="100"/>
          <a:sy n="95" d="100"/>
        </p:scale>
        <p:origin x="1424" y="176"/>
      </p:cViewPr>
      <p:guideLst>
        <p:guide orient="horz" pos="1344"/>
        <p:guide pos="4608"/>
        <p:guide orient="horz" pos="936"/>
        <p:guide pos="8952"/>
        <p:guide pos="864"/>
        <p:guide pos="4992"/>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commentAuthors" Target="commentAuthors.xml"/><Relationship Id="rId38"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handoutMaster" Target="handoutMasters/handoutMaster1.xml"/><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6A69A9C-1087-184F-8370-423E175D9D7C}"/>
              </a:ext>
            </a:extLst>
          </p:cNvPr>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9090E3D-F5E5-0D40-B323-A25B85CF9E83}"/>
              </a:ext>
            </a:extLst>
          </p:cNvPr>
          <p:cNvSpPr>
            <a:spLocks noGrp="1"/>
          </p:cNvSpPr>
          <p:nvPr>
            <p:ph type="dt" sz="quarter" idx="1"/>
          </p:nvPr>
        </p:nvSpPr>
        <p:spPr>
          <a:xfrm>
            <a:off x="3884613" y="1"/>
            <a:ext cx="2971800" cy="458788"/>
          </a:xfrm>
          <a:prstGeom prst="rect">
            <a:avLst/>
          </a:prstGeom>
        </p:spPr>
        <p:txBody>
          <a:bodyPr vert="horz" lIns="91440" tIns="45720" rIns="91440" bIns="45720" rtlCol="0"/>
          <a:lstStyle>
            <a:lvl1pPr algn="r">
              <a:defRPr sz="1200"/>
            </a:lvl1pPr>
          </a:lstStyle>
          <a:p>
            <a:fld id="{C06E50B8-2EF8-564F-AE86-D84E6C503530}" type="datetimeFigureOut">
              <a:rPr lang="en-US" smtClean="0"/>
              <a:t>6/4/24</a:t>
            </a:fld>
            <a:endParaRPr lang="en-US"/>
          </a:p>
        </p:txBody>
      </p:sp>
      <p:sp>
        <p:nvSpPr>
          <p:cNvPr id="4" name="Footer Placeholder 3">
            <a:extLst>
              <a:ext uri="{FF2B5EF4-FFF2-40B4-BE49-F238E27FC236}">
                <a16:creationId xmlns:a16="http://schemas.microsoft.com/office/drawing/2014/main" id="{64E3AA97-2F38-5340-B685-1E0EA3E358D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2B732F3-25A6-284F-A24C-5FD21AE6BEE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4078BA3-E235-9946-9A4D-07E907F688D0}" type="slidenum">
              <a:rPr lang="en-US" smtClean="0"/>
              <a:t>‹#›</a:t>
            </a:fld>
            <a:endParaRPr lang="en-US"/>
          </a:p>
        </p:txBody>
      </p:sp>
    </p:spTree>
    <p:extLst>
      <p:ext uri="{BB962C8B-B14F-4D97-AF65-F5344CB8AC3E}">
        <p14:creationId xmlns:p14="http://schemas.microsoft.com/office/powerpoint/2010/main" val="41940003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a:lvl1pPr>
          </a:lstStyle>
          <a:p>
            <a:fld id="{13AC8D20-1945-7145-91A2-3D134BDA25E2}" type="datetimeFigureOut">
              <a:rPr lang="en-US" smtClean="0"/>
              <a:t>6/4/24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0104DB-87CA-D64F-AB86-DB2520DDF5D7}" type="slidenum">
              <a:rPr lang="en-US" smtClean="0"/>
              <a:t>‹#›</a:t>
            </a:fld>
            <a:endParaRPr lang="en-US"/>
          </a:p>
        </p:txBody>
      </p:sp>
    </p:spTree>
    <p:extLst>
      <p:ext uri="{BB962C8B-B14F-4D97-AF65-F5344CB8AC3E}">
        <p14:creationId xmlns:p14="http://schemas.microsoft.com/office/powerpoint/2010/main" val="36140554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b="0" dirty="0"/>
              <a:t>- Thanks for the opportunity to share the work we’ve been doing</a:t>
            </a:r>
          </a:p>
          <a:p>
            <a:endParaRPr lang="en-US" sz="2000" b="0" dirty="0"/>
          </a:p>
          <a:p>
            <a:r>
              <a:rPr lang="en-US" sz="2000" b="0" dirty="0"/>
              <a:t>- My name is Casey Burleyson and I’m a meteorologist working at PNNL. I study climate and weather impacts on the grid.</a:t>
            </a:r>
          </a:p>
          <a:p>
            <a:endParaRPr lang="en-US" sz="2000" b="0" dirty="0"/>
          </a:p>
          <a:p>
            <a:r>
              <a:rPr lang="en-US" sz="2000" b="0" dirty="0"/>
              <a:t>- I’m here representing a great team of PNNL scientists, notably Nathalie Voisin, Cameron Bracken, and Kostas Oikonomou who are my co-authors, who have been working to understand and project climate impacts on the grid.</a:t>
            </a:r>
          </a:p>
          <a:p>
            <a:endParaRPr lang="en-US" sz="2000" b="0" dirty="0"/>
          </a:p>
          <a:p>
            <a:r>
              <a:rPr lang="en-US" sz="2000" b="0" dirty="0"/>
              <a:t>- Will present work from multiple projects but the main effort is from PNNL’s GODEEEP initiative which is bringing together grid, climate, and social scientists to study the resilience and reliability of a decarbonized grid</a:t>
            </a:r>
          </a:p>
        </p:txBody>
      </p:sp>
      <p:sp>
        <p:nvSpPr>
          <p:cNvPr id="4" name="Slide Number Placeholder 3"/>
          <p:cNvSpPr>
            <a:spLocks noGrp="1"/>
          </p:cNvSpPr>
          <p:nvPr>
            <p:ph type="sldNum" sz="quarter" idx="5"/>
          </p:nvPr>
        </p:nvSpPr>
        <p:spPr/>
        <p:txBody>
          <a:bodyPr/>
          <a:lstStyle/>
          <a:p>
            <a:fld id="{710104DB-87CA-D64F-AB86-DB2520DDF5D7}" type="slidenum">
              <a:rPr lang="en-US" smtClean="0"/>
              <a:t>1</a:t>
            </a:fld>
            <a:endParaRPr lang="en-US"/>
          </a:p>
        </p:txBody>
      </p:sp>
    </p:spTree>
    <p:extLst>
      <p:ext uri="{BB962C8B-B14F-4D97-AF65-F5344CB8AC3E}">
        <p14:creationId xmlns:p14="http://schemas.microsoft.com/office/powerpoint/2010/main" val="2826147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10104DB-87CA-D64F-AB86-DB2520DDF5D7}" type="slidenum">
              <a:rPr lang="en-US" smtClean="0"/>
              <a:t>10</a:t>
            </a:fld>
            <a:endParaRPr lang="en-US"/>
          </a:p>
        </p:txBody>
      </p:sp>
    </p:spTree>
    <p:extLst>
      <p:ext uri="{BB962C8B-B14F-4D97-AF65-F5344CB8AC3E}">
        <p14:creationId xmlns:p14="http://schemas.microsoft.com/office/powerpoint/2010/main" val="36364645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0104DB-87CA-D64F-AB86-DB2520DDF5D7}" type="slidenum">
              <a:rPr lang="en-US" smtClean="0"/>
              <a:t>11</a:t>
            </a:fld>
            <a:endParaRPr lang="en-US"/>
          </a:p>
        </p:txBody>
      </p:sp>
    </p:spTree>
    <p:extLst>
      <p:ext uri="{BB962C8B-B14F-4D97-AF65-F5344CB8AC3E}">
        <p14:creationId xmlns:p14="http://schemas.microsoft.com/office/powerpoint/2010/main" val="26180530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0104DB-87CA-D64F-AB86-DB2520DDF5D7}" type="slidenum">
              <a:rPr lang="en-US" smtClean="0"/>
              <a:t>12</a:t>
            </a:fld>
            <a:endParaRPr lang="en-US"/>
          </a:p>
        </p:txBody>
      </p:sp>
    </p:spTree>
    <p:extLst>
      <p:ext uri="{BB962C8B-B14F-4D97-AF65-F5344CB8AC3E}">
        <p14:creationId xmlns:p14="http://schemas.microsoft.com/office/powerpoint/2010/main" val="5285360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10104DB-87CA-D64F-AB86-DB2520DDF5D7}" type="slidenum">
              <a:rPr lang="en-US" smtClean="0"/>
              <a:t>13</a:t>
            </a:fld>
            <a:endParaRPr lang="en-US"/>
          </a:p>
        </p:txBody>
      </p:sp>
    </p:spTree>
    <p:extLst>
      <p:ext uri="{BB962C8B-B14F-4D97-AF65-F5344CB8AC3E}">
        <p14:creationId xmlns:p14="http://schemas.microsoft.com/office/powerpoint/2010/main" val="41812269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10104DB-87CA-D64F-AB86-DB2520DDF5D7}" type="slidenum">
              <a:rPr lang="en-US" smtClean="0"/>
              <a:t>14</a:t>
            </a:fld>
            <a:endParaRPr lang="en-US"/>
          </a:p>
        </p:txBody>
      </p:sp>
    </p:spTree>
    <p:extLst>
      <p:ext uri="{BB962C8B-B14F-4D97-AF65-F5344CB8AC3E}">
        <p14:creationId xmlns:p14="http://schemas.microsoft.com/office/powerpoint/2010/main" val="40272242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10104DB-87CA-D64F-AB86-DB2520DDF5D7}" type="slidenum">
              <a:rPr lang="en-US" smtClean="0"/>
              <a:t>15</a:t>
            </a:fld>
            <a:endParaRPr lang="en-US"/>
          </a:p>
        </p:txBody>
      </p:sp>
    </p:spTree>
    <p:extLst>
      <p:ext uri="{BB962C8B-B14F-4D97-AF65-F5344CB8AC3E}">
        <p14:creationId xmlns:p14="http://schemas.microsoft.com/office/powerpoint/2010/main" val="13424645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0104DB-87CA-D64F-AB86-DB2520DDF5D7}" type="slidenum">
              <a:rPr lang="en-US" smtClean="0"/>
              <a:t>16</a:t>
            </a:fld>
            <a:endParaRPr lang="en-US"/>
          </a:p>
        </p:txBody>
      </p:sp>
    </p:spTree>
    <p:extLst>
      <p:ext uri="{BB962C8B-B14F-4D97-AF65-F5344CB8AC3E}">
        <p14:creationId xmlns:p14="http://schemas.microsoft.com/office/powerpoint/2010/main" val="21502790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0104DB-87CA-D64F-AB86-DB2520DDF5D7}" type="slidenum">
              <a:rPr lang="en-US" smtClean="0"/>
              <a:t>17</a:t>
            </a:fld>
            <a:endParaRPr lang="en-US"/>
          </a:p>
        </p:txBody>
      </p:sp>
    </p:spTree>
    <p:extLst>
      <p:ext uri="{BB962C8B-B14F-4D97-AF65-F5344CB8AC3E}">
        <p14:creationId xmlns:p14="http://schemas.microsoft.com/office/powerpoint/2010/main" val="12921643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10104DB-87CA-D64F-AB86-DB2520DDF5D7}" type="slidenum">
              <a:rPr lang="en-US" smtClean="0"/>
              <a:t>18</a:t>
            </a:fld>
            <a:endParaRPr lang="en-US"/>
          </a:p>
        </p:txBody>
      </p:sp>
    </p:spTree>
    <p:extLst>
      <p:ext uri="{BB962C8B-B14F-4D97-AF65-F5344CB8AC3E}">
        <p14:creationId xmlns:p14="http://schemas.microsoft.com/office/powerpoint/2010/main" val="37573715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10104DB-87CA-D64F-AB86-DB2520DDF5D7}" type="slidenum">
              <a:rPr lang="en-US" smtClean="0"/>
              <a:t>19</a:t>
            </a:fld>
            <a:endParaRPr lang="en-US"/>
          </a:p>
        </p:txBody>
      </p:sp>
    </p:spTree>
    <p:extLst>
      <p:ext uri="{BB962C8B-B14F-4D97-AF65-F5344CB8AC3E}">
        <p14:creationId xmlns:p14="http://schemas.microsoft.com/office/powerpoint/2010/main" val="13503625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0104DB-87CA-D64F-AB86-DB2520DDF5D7}" type="slidenum">
              <a:rPr lang="en-US" smtClean="0"/>
              <a:t>2</a:t>
            </a:fld>
            <a:endParaRPr lang="en-US"/>
          </a:p>
        </p:txBody>
      </p:sp>
    </p:spTree>
    <p:extLst>
      <p:ext uri="{BB962C8B-B14F-4D97-AF65-F5344CB8AC3E}">
        <p14:creationId xmlns:p14="http://schemas.microsoft.com/office/powerpoint/2010/main" val="36424484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10104DB-87CA-D64F-AB86-DB2520DDF5D7}" type="slidenum">
              <a:rPr lang="en-US" smtClean="0"/>
              <a:t>20</a:t>
            </a:fld>
            <a:endParaRPr lang="en-US"/>
          </a:p>
        </p:txBody>
      </p:sp>
    </p:spTree>
    <p:extLst>
      <p:ext uri="{BB962C8B-B14F-4D97-AF65-F5344CB8AC3E}">
        <p14:creationId xmlns:p14="http://schemas.microsoft.com/office/powerpoint/2010/main" val="30882434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10104DB-87CA-D64F-AB86-DB2520DDF5D7}" type="slidenum">
              <a:rPr lang="en-US" smtClean="0"/>
              <a:t>21</a:t>
            </a:fld>
            <a:endParaRPr lang="en-US"/>
          </a:p>
        </p:txBody>
      </p:sp>
    </p:spTree>
    <p:extLst>
      <p:ext uri="{BB962C8B-B14F-4D97-AF65-F5344CB8AC3E}">
        <p14:creationId xmlns:p14="http://schemas.microsoft.com/office/powerpoint/2010/main" val="41580272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10104DB-87CA-D64F-AB86-DB2520DDF5D7}" type="slidenum">
              <a:rPr lang="en-US" smtClean="0"/>
              <a:t>22</a:t>
            </a:fld>
            <a:endParaRPr lang="en-US"/>
          </a:p>
        </p:txBody>
      </p:sp>
    </p:spTree>
    <p:extLst>
      <p:ext uri="{BB962C8B-B14F-4D97-AF65-F5344CB8AC3E}">
        <p14:creationId xmlns:p14="http://schemas.microsoft.com/office/powerpoint/2010/main" val="14964740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0104DB-87CA-D64F-AB86-DB2520DDF5D7}" type="slidenum">
              <a:rPr lang="en-US" smtClean="0"/>
              <a:t>23</a:t>
            </a:fld>
            <a:endParaRPr lang="en-US"/>
          </a:p>
        </p:txBody>
      </p:sp>
    </p:spTree>
    <p:extLst>
      <p:ext uri="{BB962C8B-B14F-4D97-AF65-F5344CB8AC3E}">
        <p14:creationId xmlns:p14="http://schemas.microsoft.com/office/powerpoint/2010/main" val="25993799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10104DB-87CA-D64F-AB86-DB2520DDF5D7}" type="slidenum">
              <a:rPr lang="en-US" smtClean="0"/>
              <a:t>24</a:t>
            </a:fld>
            <a:endParaRPr lang="en-US"/>
          </a:p>
        </p:txBody>
      </p:sp>
    </p:spTree>
    <p:extLst>
      <p:ext uri="{BB962C8B-B14F-4D97-AF65-F5344CB8AC3E}">
        <p14:creationId xmlns:p14="http://schemas.microsoft.com/office/powerpoint/2010/main" val="41909542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fld id="{710104DB-87CA-D64F-AB86-DB2520DDF5D7}" type="slidenum">
              <a:rPr lang="en-US" smtClean="0"/>
              <a:t>3</a:t>
            </a:fld>
            <a:endParaRPr lang="en-US"/>
          </a:p>
        </p:txBody>
      </p:sp>
    </p:spTree>
    <p:extLst>
      <p:ext uri="{BB962C8B-B14F-4D97-AF65-F5344CB8AC3E}">
        <p14:creationId xmlns:p14="http://schemas.microsoft.com/office/powerpoint/2010/main" val="17676899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0104DB-87CA-D64F-AB86-DB2520DDF5D7}" type="slidenum">
              <a:rPr lang="en-US" smtClean="0"/>
              <a:t>4</a:t>
            </a:fld>
            <a:endParaRPr lang="en-US"/>
          </a:p>
        </p:txBody>
      </p:sp>
    </p:spTree>
    <p:extLst>
      <p:ext uri="{BB962C8B-B14F-4D97-AF65-F5344CB8AC3E}">
        <p14:creationId xmlns:p14="http://schemas.microsoft.com/office/powerpoint/2010/main" val="17371567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0104DB-87CA-D64F-AB86-DB2520DDF5D7}" type="slidenum">
              <a:rPr lang="en-US" smtClean="0"/>
              <a:t>5</a:t>
            </a:fld>
            <a:endParaRPr lang="en-US"/>
          </a:p>
        </p:txBody>
      </p:sp>
    </p:spTree>
    <p:extLst>
      <p:ext uri="{BB962C8B-B14F-4D97-AF65-F5344CB8AC3E}">
        <p14:creationId xmlns:p14="http://schemas.microsoft.com/office/powerpoint/2010/main" val="12813126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0104DB-87CA-D64F-AB86-DB2520DDF5D7}" type="slidenum">
              <a:rPr lang="en-US" smtClean="0"/>
              <a:t>6</a:t>
            </a:fld>
            <a:endParaRPr lang="en-US"/>
          </a:p>
        </p:txBody>
      </p:sp>
    </p:spTree>
    <p:extLst>
      <p:ext uri="{BB962C8B-B14F-4D97-AF65-F5344CB8AC3E}">
        <p14:creationId xmlns:p14="http://schemas.microsoft.com/office/powerpoint/2010/main" val="40353426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0104DB-87CA-D64F-AB86-DB2520DDF5D7}" type="slidenum">
              <a:rPr lang="en-US" smtClean="0"/>
              <a:t>7</a:t>
            </a:fld>
            <a:endParaRPr lang="en-US"/>
          </a:p>
        </p:txBody>
      </p:sp>
    </p:spTree>
    <p:extLst>
      <p:ext uri="{BB962C8B-B14F-4D97-AF65-F5344CB8AC3E}">
        <p14:creationId xmlns:p14="http://schemas.microsoft.com/office/powerpoint/2010/main" val="17724259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10104DB-87CA-D64F-AB86-DB2520DDF5D7}" type="slidenum">
              <a:rPr lang="en-US" smtClean="0"/>
              <a:t>8</a:t>
            </a:fld>
            <a:endParaRPr lang="en-US"/>
          </a:p>
        </p:txBody>
      </p:sp>
    </p:spTree>
    <p:extLst>
      <p:ext uri="{BB962C8B-B14F-4D97-AF65-F5344CB8AC3E}">
        <p14:creationId xmlns:p14="http://schemas.microsoft.com/office/powerpoint/2010/main" val="31838192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Wife was 41 weeks pregnant during this week and was about as miserably hot as you can possibly be.</a:t>
            </a:r>
          </a:p>
        </p:txBody>
      </p:sp>
      <p:sp>
        <p:nvSpPr>
          <p:cNvPr id="4" name="Slide Number Placeholder 3"/>
          <p:cNvSpPr>
            <a:spLocks noGrp="1"/>
          </p:cNvSpPr>
          <p:nvPr>
            <p:ph type="sldNum" sz="quarter" idx="5"/>
          </p:nvPr>
        </p:nvSpPr>
        <p:spPr/>
        <p:txBody>
          <a:bodyPr/>
          <a:lstStyle/>
          <a:p>
            <a:fld id="{710104DB-87CA-D64F-AB86-DB2520DDF5D7}" type="slidenum">
              <a:rPr lang="en-US" smtClean="0"/>
              <a:t>9</a:t>
            </a:fld>
            <a:endParaRPr lang="en-US"/>
          </a:p>
        </p:txBody>
      </p:sp>
    </p:spTree>
    <p:extLst>
      <p:ext uri="{BB962C8B-B14F-4D97-AF65-F5344CB8AC3E}">
        <p14:creationId xmlns:p14="http://schemas.microsoft.com/office/powerpoint/2010/main" val="399016251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_Plain_Blac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36B83B-A5E4-524E-96A9-DFC12D58F12A}"/>
              </a:ext>
            </a:extLst>
          </p:cNvPr>
          <p:cNvSpPr/>
          <p:nvPr userDrawn="1"/>
        </p:nvSpPr>
        <p:spPr>
          <a:xfrm>
            <a:off x="914400" y="0"/>
            <a:ext cx="54864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421DF1AC-1D08-B945-A034-B740A35902F9}"/>
              </a:ext>
            </a:extLst>
          </p:cNvPr>
          <p:cNvSpPr txBox="1"/>
          <p:nvPr userDrawn="1"/>
        </p:nvSpPr>
        <p:spPr>
          <a:xfrm>
            <a:off x="1371600" y="7543800"/>
            <a:ext cx="3657600" cy="228600"/>
          </a:xfrm>
          <a:prstGeom prst="rect">
            <a:avLst/>
          </a:prstGeom>
          <a:noFill/>
        </p:spPr>
        <p:txBody>
          <a:bodyPr wrap="square" lIns="0" tIns="0" rIns="0" bIns="0" rtlCol="0" anchor="t" anchorCtr="0">
            <a:noAutofit/>
          </a:bodyPr>
          <a:lstStyle/>
          <a:p>
            <a:pPr>
              <a:spcAft>
                <a:spcPts val="600"/>
              </a:spcAft>
            </a:pPr>
            <a:r>
              <a:rPr lang="en-US" sz="800">
                <a:solidFill>
                  <a:srgbClr val="616265">
                    <a:alpha val="75000"/>
                  </a:srgbClr>
                </a:solidFill>
                <a:latin typeface="Arial" panose="020B0604020202020204" pitchFamily="34" charset="0"/>
                <a:cs typeface="Arial" panose="020B0604020202020204" pitchFamily="34" charset="0"/>
              </a:rPr>
              <a:t>PNNL is operated by Battelle for the U.S. Department of Energy</a:t>
            </a:r>
          </a:p>
        </p:txBody>
      </p:sp>
      <p:sp>
        <p:nvSpPr>
          <p:cNvPr id="2" name="Title 1"/>
          <p:cNvSpPr>
            <a:spLocks noGrp="1"/>
          </p:cNvSpPr>
          <p:nvPr>
            <p:ph type="ctrTitle"/>
          </p:nvPr>
        </p:nvSpPr>
        <p:spPr>
          <a:xfrm>
            <a:off x="1371600" y="2743200"/>
            <a:ext cx="4572000" cy="1828800"/>
          </a:xfrm>
          <a:prstGeom prst="rect">
            <a:avLst/>
          </a:prstGeom>
        </p:spPr>
        <p:txBody>
          <a:bodyPr lIns="0" tIns="0" rIns="0" bIns="0" anchor="b">
            <a:noAutofit/>
          </a:bodyPr>
          <a:lstStyle>
            <a:lvl1pPr algn="r">
              <a:defRPr sz="4800" b="1">
                <a:solidFill>
                  <a:srgbClr val="C8722E"/>
                </a:solidFill>
                <a:latin typeface="Arial" panose="020B0604020202020204" pitchFamily="34" charset="0"/>
                <a:cs typeface="Arial" panose="020B0604020202020204" pitchFamily="34" charset="0"/>
              </a:defRPr>
            </a:lvl1pPr>
          </a:lstStyle>
          <a:p>
            <a:r>
              <a:rPr lang="en-US"/>
              <a:t>Click to edit Master title style</a:t>
            </a:r>
          </a:p>
        </p:txBody>
      </p:sp>
      <p:sp>
        <p:nvSpPr>
          <p:cNvPr id="20" name="Text Placeholder 19">
            <a:extLst>
              <a:ext uri="{FF2B5EF4-FFF2-40B4-BE49-F238E27FC236}">
                <a16:creationId xmlns:a16="http://schemas.microsoft.com/office/drawing/2014/main" id="{3061D5F4-8719-384B-945C-9A27060F99A0}"/>
              </a:ext>
            </a:extLst>
          </p:cNvPr>
          <p:cNvSpPr>
            <a:spLocks noGrp="1"/>
          </p:cNvSpPr>
          <p:nvPr>
            <p:ph type="body" sz="quarter" idx="10" hasCustomPrompt="1"/>
          </p:nvPr>
        </p:nvSpPr>
        <p:spPr>
          <a:xfrm>
            <a:off x="1370529" y="5669280"/>
            <a:ext cx="4572000" cy="274320"/>
          </a:xfrm>
          <a:prstGeom prst="rect">
            <a:avLst/>
          </a:prstGeom>
        </p:spPr>
        <p:txBody>
          <a:bodyPr wrap="none" lIns="0" tIns="0" rIns="0" bIns="0">
            <a:noAutofit/>
          </a:bodyPr>
          <a:lstStyle>
            <a:lvl1pPr marL="0" indent="0" algn="r">
              <a:buNone/>
              <a:defRPr sz="1800" b="1">
                <a:solidFill>
                  <a:srgbClr val="000000"/>
                </a:solidFill>
                <a:latin typeface="Arial" panose="020B0604020202020204" pitchFamily="34" charset="0"/>
                <a:cs typeface="Arial" panose="020B06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Click to add presenter’s name</a:t>
            </a:r>
          </a:p>
        </p:txBody>
      </p:sp>
      <p:sp>
        <p:nvSpPr>
          <p:cNvPr id="21" name="Text Placeholder 19">
            <a:extLst>
              <a:ext uri="{FF2B5EF4-FFF2-40B4-BE49-F238E27FC236}">
                <a16:creationId xmlns:a16="http://schemas.microsoft.com/office/drawing/2014/main" id="{3E2D432E-6648-6643-9C6E-38B1EFF5EE31}"/>
              </a:ext>
            </a:extLst>
          </p:cNvPr>
          <p:cNvSpPr>
            <a:spLocks noGrp="1"/>
          </p:cNvSpPr>
          <p:nvPr>
            <p:ph type="body" sz="quarter" idx="11" hasCustomPrompt="1"/>
          </p:nvPr>
        </p:nvSpPr>
        <p:spPr>
          <a:xfrm>
            <a:off x="1371600" y="5983356"/>
            <a:ext cx="4572000" cy="274320"/>
          </a:xfrm>
          <a:prstGeom prst="rect">
            <a:avLst/>
          </a:prstGeom>
        </p:spPr>
        <p:txBody>
          <a:bodyPr wrap="none" lIns="0" tIns="0" rIns="0" bIns="0">
            <a:noAutofit/>
          </a:bodyPr>
          <a:lstStyle>
            <a:lvl1pPr marL="0" indent="0" algn="r">
              <a:buNone/>
              <a:defRPr sz="1600">
                <a:solidFill>
                  <a:srgbClr val="616265"/>
                </a:solidFill>
                <a:latin typeface="Arial" panose="020B0604020202020204" pitchFamily="34" charset="0"/>
                <a:cs typeface="Arial" panose="020B06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Click to add presenter’s title</a:t>
            </a:r>
          </a:p>
        </p:txBody>
      </p:sp>
      <p:sp>
        <p:nvSpPr>
          <p:cNvPr id="6" name="TextBox 5">
            <a:extLst>
              <a:ext uri="{FF2B5EF4-FFF2-40B4-BE49-F238E27FC236}">
                <a16:creationId xmlns:a16="http://schemas.microsoft.com/office/drawing/2014/main" id="{8915389B-4BB4-1644-9B7E-35A85D0C1E3B}"/>
              </a:ext>
            </a:extLst>
          </p:cNvPr>
          <p:cNvSpPr txBox="1"/>
          <p:nvPr userDrawn="1"/>
        </p:nvSpPr>
        <p:spPr>
          <a:xfrm>
            <a:off x="3710609" y="-1245704"/>
            <a:ext cx="184731" cy="424732"/>
          </a:xfrm>
          <a:prstGeom prst="rect">
            <a:avLst/>
          </a:prstGeom>
          <a:noFill/>
        </p:spPr>
        <p:txBody>
          <a:bodyPr wrap="none" rtlCol="0">
            <a:spAutoFit/>
          </a:bodyPr>
          <a:lstStyle/>
          <a:p>
            <a:endParaRPr lang="en-US"/>
          </a:p>
        </p:txBody>
      </p:sp>
      <p:pic>
        <p:nvPicPr>
          <p:cNvPr id="13" name="Picture 12">
            <a:extLst>
              <a:ext uri="{FF2B5EF4-FFF2-40B4-BE49-F238E27FC236}">
                <a16:creationId xmlns:a16="http://schemas.microsoft.com/office/drawing/2014/main" id="{56617363-F73D-B74F-9647-C9D747AC7023}"/>
              </a:ext>
            </a:extLst>
          </p:cNvPr>
          <p:cNvPicPr>
            <a:picLocks noChangeAspect="1"/>
          </p:cNvPicPr>
          <p:nvPr userDrawn="1"/>
        </p:nvPicPr>
        <p:blipFill>
          <a:blip r:embed="rId2"/>
          <a:stretch>
            <a:fillRect/>
          </a:stretch>
        </p:blipFill>
        <p:spPr>
          <a:xfrm>
            <a:off x="1370529" y="7178040"/>
            <a:ext cx="824484" cy="228600"/>
          </a:xfrm>
          <a:prstGeom prst="rect">
            <a:avLst/>
          </a:prstGeom>
        </p:spPr>
      </p:pic>
      <p:pic>
        <p:nvPicPr>
          <p:cNvPr id="14" name="Picture 13">
            <a:extLst>
              <a:ext uri="{FF2B5EF4-FFF2-40B4-BE49-F238E27FC236}">
                <a16:creationId xmlns:a16="http://schemas.microsoft.com/office/drawing/2014/main" id="{D290C8FB-601C-A04C-84F7-213A857D3E6A}"/>
              </a:ext>
            </a:extLst>
          </p:cNvPr>
          <p:cNvPicPr>
            <a:picLocks noChangeAspect="1"/>
          </p:cNvPicPr>
          <p:nvPr userDrawn="1"/>
        </p:nvPicPr>
        <p:blipFill>
          <a:blip r:embed="rId3"/>
          <a:stretch>
            <a:fillRect/>
          </a:stretch>
        </p:blipFill>
        <p:spPr>
          <a:xfrm>
            <a:off x="2375535" y="7249637"/>
            <a:ext cx="929809" cy="155448"/>
          </a:xfrm>
          <a:prstGeom prst="rect">
            <a:avLst/>
          </a:prstGeom>
        </p:spPr>
      </p:pic>
      <p:sp>
        <p:nvSpPr>
          <p:cNvPr id="15" name="Date Placeholder 1">
            <a:extLst>
              <a:ext uri="{FF2B5EF4-FFF2-40B4-BE49-F238E27FC236}">
                <a16:creationId xmlns:a16="http://schemas.microsoft.com/office/drawing/2014/main" id="{9D9DB338-5D5C-4ACA-9ECF-C3E34C44127A}"/>
              </a:ext>
            </a:extLst>
          </p:cNvPr>
          <p:cNvSpPr>
            <a:spLocks noGrp="1"/>
          </p:cNvSpPr>
          <p:nvPr>
            <p:ph type="dt" sz="half" idx="2"/>
          </p:nvPr>
        </p:nvSpPr>
        <p:spPr>
          <a:xfrm>
            <a:off x="2651641" y="4915645"/>
            <a:ext cx="3290888" cy="438150"/>
          </a:xfrm>
          <a:prstGeom prst="rect">
            <a:avLst/>
          </a:prstGeom>
        </p:spPr>
        <p:txBody>
          <a:bodyPr vert="horz" lIns="91440" tIns="45720" rIns="91440" bIns="45720" rtlCol="0" anchor="ctr"/>
          <a:lstStyle>
            <a:lvl1pPr algn="r">
              <a:defRPr sz="1800">
                <a:solidFill>
                  <a:schemeClr val="tx1">
                    <a:tint val="75000"/>
                  </a:schemeClr>
                </a:solidFill>
              </a:defRPr>
            </a:lvl1pPr>
          </a:lstStyle>
          <a:p>
            <a:fld id="{4A9313AA-4F06-F14B-9138-789AE54E962E}" type="datetime1">
              <a:rPr lang="en-US" smtClean="0"/>
              <a:t>6/4/24</a:t>
            </a:fld>
            <a:endParaRPr lang="en-US"/>
          </a:p>
        </p:txBody>
      </p:sp>
      <p:sp>
        <p:nvSpPr>
          <p:cNvPr id="16" name="Footer Placeholder 2">
            <a:extLst>
              <a:ext uri="{FF2B5EF4-FFF2-40B4-BE49-F238E27FC236}">
                <a16:creationId xmlns:a16="http://schemas.microsoft.com/office/drawing/2014/main" id="{F55B65E8-4040-44D0-A4FE-A050FD948A79}"/>
              </a:ext>
            </a:extLst>
          </p:cNvPr>
          <p:cNvSpPr>
            <a:spLocks noGrp="1"/>
          </p:cNvSpPr>
          <p:nvPr>
            <p:ph type="ftr" sz="quarter" idx="3"/>
          </p:nvPr>
        </p:nvSpPr>
        <p:spPr>
          <a:xfrm>
            <a:off x="1189037" y="7730118"/>
            <a:ext cx="4937125"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pic>
        <p:nvPicPr>
          <p:cNvPr id="3" name="Picture 2" descr="PNNL Logo">
            <a:extLst>
              <a:ext uri="{FF2B5EF4-FFF2-40B4-BE49-F238E27FC236}">
                <a16:creationId xmlns:a16="http://schemas.microsoft.com/office/drawing/2014/main" id="{533E4561-A857-5BF2-3F9A-8E10092A6A37}"/>
              </a:ext>
            </a:extLst>
          </p:cNvPr>
          <p:cNvPicPr>
            <a:picLocks noChangeAspect="1"/>
          </p:cNvPicPr>
          <p:nvPr userDrawn="1"/>
        </p:nvPicPr>
        <p:blipFill>
          <a:blip r:embed="rId4"/>
          <a:stretch>
            <a:fillRect/>
          </a:stretch>
        </p:blipFill>
        <p:spPr>
          <a:xfrm>
            <a:off x="1371600" y="237744"/>
            <a:ext cx="1280160" cy="1249224"/>
          </a:xfrm>
          <a:prstGeom prst="rect">
            <a:avLst/>
          </a:prstGeom>
        </p:spPr>
      </p:pic>
    </p:spTree>
    <p:extLst>
      <p:ext uri="{BB962C8B-B14F-4D97-AF65-F5344CB8AC3E}">
        <p14:creationId xmlns:p14="http://schemas.microsoft.com/office/powerpoint/2010/main" val="1501305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592" userDrawn="1">
          <p15:clr>
            <a:srgbClr val="FBAE40"/>
          </p15:clr>
        </p15:guide>
        <p15:guide id="2" pos="460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6C062-011F-0640-B184-E9A18B53B072}"/>
              </a:ext>
            </a:extLst>
          </p:cNvPr>
          <p:cNvSpPr>
            <a:spLocks noGrp="1"/>
          </p:cNvSpPr>
          <p:nvPr>
            <p:ph type="ctrTitle"/>
          </p:nvPr>
        </p:nvSpPr>
        <p:spPr>
          <a:xfrm>
            <a:off x="1828800" y="1346836"/>
            <a:ext cx="10972800" cy="2865120"/>
          </a:xfrm>
        </p:spPr>
        <p:txBody>
          <a:bodyPr anchor="b"/>
          <a:lstStyle>
            <a:lvl1pPr algn="ctr">
              <a:defRPr sz="7200"/>
            </a:lvl1pPr>
          </a:lstStyle>
          <a:p>
            <a:r>
              <a:rPr lang="en-US"/>
              <a:t>Click to edit Master title style</a:t>
            </a:r>
          </a:p>
        </p:txBody>
      </p:sp>
      <p:sp>
        <p:nvSpPr>
          <p:cNvPr id="3" name="Subtitle 2">
            <a:extLst>
              <a:ext uri="{FF2B5EF4-FFF2-40B4-BE49-F238E27FC236}">
                <a16:creationId xmlns:a16="http://schemas.microsoft.com/office/drawing/2014/main" id="{E820FC97-753B-3A45-AE16-38D9241C74FE}"/>
              </a:ext>
            </a:extLst>
          </p:cNvPr>
          <p:cNvSpPr>
            <a:spLocks noGrp="1"/>
          </p:cNvSpPr>
          <p:nvPr>
            <p:ph type="subTitle" idx="1"/>
          </p:nvPr>
        </p:nvSpPr>
        <p:spPr>
          <a:xfrm>
            <a:off x="1828800" y="4322446"/>
            <a:ext cx="10972800" cy="1986914"/>
          </a:xfrm>
        </p:spPr>
        <p:txBody>
          <a:bodyPr/>
          <a:lstStyle>
            <a:lvl1pPr marL="0" indent="0" algn="ctr">
              <a:buNone/>
              <a:defRPr sz="2880"/>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a:t>Click to edit Master subtitle style</a:t>
            </a:r>
          </a:p>
        </p:txBody>
      </p:sp>
      <p:sp>
        <p:nvSpPr>
          <p:cNvPr id="4" name="Date Placeholder 3">
            <a:extLst>
              <a:ext uri="{FF2B5EF4-FFF2-40B4-BE49-F238E27FC236}">
                <a16:creationId xmlns:a16="http://schemas.microsoft.com/office/drawing/2014/main" id="{E8E12FC5-78C1-F64C-B1ED-CCF342DF1A0F}"/>
              </a:ext>
            </a:extLst>
          </p:cNvPr>
          <p:cNvSpPr>
            <a:spLocks noGrp="1"/>
          </p:cNvSpPr>
          <p:nvPr>
            <p:ph type="dt" sz="half" idx="10"/>
          </p:nvPr>
        </p:nvSpPr>
        <p:spPr/>
        <p:txBody>
          <a:bodyPr/>
          <a:lstStyle/>
          <a:p>
            <a:fld id="{63F132EE-E349-3E49-9DED-B2E4323B5D5C}" type="datetime1">
              <a:rPr lang="en-US" smtClean="0"/>
              <a:t>6/4/24</a:t>
            </a:fld>
            <a:endParaRPr lang="en-US"/>
          </a:p>
        </p:txBody>
      </p:sp>
      <p:sp>
        <p:nvSpPr>
          <p:cNvPr id="5" name="Footer Placeholder 4">
            <a:extLst>
              <a:ext uri="{FF2B5EF4-FFF2-40B4-BE49-F238E27FC236}">
                <a16:creationId xmlns:a16="http://schemas.microsoft.com/office/drawing/2014/main" id="{2C5CF7CF-FE85-DE4E-BC7C-10A2BA67D6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09CDF0-CC0E-7440-AFAA-2B858478A09A}"/>
              </a:ext>
            </a:extLst>
          </p:cNvPr>
          <p:cNvSpPr>
            <a:spLocks noGrp="1"/>
          </p:cNvSpPr>
          <p:nvPr>
            <p:ph type="sldNum" sz="quarter" idx="12"/>
          </p:nvPr>
        </p:nvSpPr>
        <p:spPr/>
        <p:txBody>
          <a:bodyPr/>
          <a:lstStyle/>
          <a:p>
            <a:fld id="{57785000-E6E3-CC45-BAD4-44E69B95CE09}" type="slidenum">
              <a:rPr lang="en-US" smtClean="0"/>
              <a:t>‹#›</a:t>
            </a:fld>
            <a:endParaRPr lang="en-US"/>
          </a:p>
        </p:txBody>
      </p:sp>
    </p:spTree>
    <p:extLst>
      <p:ext uri="{BB962C8B-B14F-4D97-AF65-F5344CB8AC3E}">
        <p14:creationId xmlns:p14="http://schemas.microsoft.com/office/powerpoint/2010/main" val="21899642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1_Title + Content">
    <p:spTree>
      <p:nvGrpSpPr>
        <p:cNvPr id="1" name=""/>
        <p:cNvGrpSpPr/>
        <p:nvPr/>
      </p:nvGrpSpPr>
      <p:grpSpPr>
        <a:xfrm>
          <a:off x="0" y="0"/>
          <a:ext cx="0" cy="0"/>
          <a:chOff x="0" y="0"/>
          <a:chExt cx="0" cy="0"/>
        </a:xfrm>
      </p:grpSpPr>
      <p:sp>
        <p:nvSpPr>
          <p:cNvPr id="9" name="Date Placeholder 8"/>
          <p:cNvSpPr>
            <a:spLocks noGrp="1"/>
          </p:cNvSpPr>
          <p:nvPr>
            <p:ph type="dt" sz="half" idx="10"/>
          </p:nvPr>
        </p:nvSpPr>
        <p:spPr>
          <a:xfrm>
            <a:off x="10972800" y="7627622"/>
            <a:ext cx="2560320" cy="438150"/>
          </a:xfrm>
        </p:spPr>
        <p:txBody>
          <a:bodyPr lIns="0" tIns="0" rIns="0" bIns="0"/>
          <a:lstStyle>
            <a:lvl1pPr algn="r">
              <a:defRPr sz="1080">
                <a:latin typeface="Arial"/>
                <a:cs typeface="Arial"/>
              </a:defRPr>
            </a:lvl1pPr>
          </a:lstStyle>
          <a:p>
            <a:fld id="{D53D96C3-F0C0-F744-8162-A0EDB8CB37AF}" type="datetime1">
              <a:rPr lang="en-US" smtClean="0"/>
              <a:t>6/4/24</a:t>
            </a:fld>
            <a:endParaRPr lang="en-US"/>
          </a:p>
        </p:txBody>
      </p:sp>
      <p:sp>
        <p:nvSpPr>
          <p:cNvPr id="11" name="Footer Placeholder 10"/>
          <p:cNvSpPr>
            <a:spLocks noGrp="1"/>
          </p:cNvSpPr>
          <p:nvPr>
            <p:ph type="ftr" sz="quarter" idx="12"/>
          </p:nvPr>
        </p:nvSpPr>
        <p:spPr/>
        <p:txBody>
          <a:bodyPr lIns="0" tIns="0" rIns="0" bIns="0"/>
          <a:lstStyle>
            <a:lvl1pPr>
              <a:defRPr sz="1080">
                <a:latin typeface="Arial"/>
                <a:cs typeface="Arial"/>
              </a:defRPr>
            </a:lvl1pPr>
          </a:lstStyle>
          <a:p>
            <a:endParaRPr lang="en-US"/>
          </a:p>
        </p:txBody>
      </p:sp>
      <p:sp>
        <p:nvSpPr>
          <p:cNvPr id="13" name="Slide Number Placeholder 5"/>
          <p:cNvSpPr>
            <a:spLocks noGrp="1"/>
          </p:cNvSpPr>
          <p:nvPr>
            <p:ph type="sldNum" sz="quarter" idx="13"/>
          </p:nvPr>
        </p:nvSpPr>
        <p:spPr>
          <a:xfrm>
            <a:off x="13986663" y="7627622"/>
            <a:ext cx="482803" cy="438150"/>
          </a:xfrm>
          <a:prstGeom prst="rect">
            <a:avLst/>
          </a:prstGeom>
        </p:spPr>
        <p:txBody>
          <a:bodyPr/>
          <a:lstStyle>
            <a:lvl1pPr algn="l">
              <a:defRPr sz="1080" b="1">
                <a:solidFill>
                  <a:srgbClr val="707276"/>
                </a:solidFill>
              </a:defRPr>
            </a:lvl1pPr>
          </a:lstStyle>
          <a:p>
            <a:fld id="{CA1E013F-54BB-4F4A-9EE6-796585D66299}" type="slidenum">
              <a:rPr lang="en-US" smtClean="0"/>
              <a:t>‹#›</a:t>
            </a:fld>
            <a:endParaRPr lang="en-US"/>
          </a:p>
        </p:txBody>
      </p:sp>
      <p:sp>
        <p:nvSpPr>
          <p:cNvPr id="8" name="Content Placeholder 7"/>
          <p:cNvSpPr>
            <a:spLocks noGrp="1"/>
          </p:cNvSpPr>
          <p:nvPr>
            <p:ph sz="quarter" idx="14"/>
          </p:nvPr>
        </p:nvSpPr>
        <p:spPr>
          <a:xfrm>
            <a:off x="411482" y="1905000"/>
            <a:ext cx="13794740" cy="549402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706478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_Plain_Blac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36B83B-A5E4-524E-96A9-DFC12D58F12A}"/>
              </a:ext>
            </a:extLst>
          </p:cNvPr>
          <p:cNvSpPr/>
          <p:nvPr userDrawn="1"/>
        </p:nvSpPr>
        <p:spPr>
          <a:xfrm>
            <a:off x="914400" y="0"/>
            <a:ext cx="54864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421DF1AC-1D08-B945-A034-B740A35902F9}"/>
              </a:ext>
            </a:extLst>
          </p:cNvPr>
          <p:cNvSpPr txBox="1"/>
          <p:nvPr userDrawn="1"/>
        </p:nvSpPr>
        <p:spPr>
          <a:xfrm>
            <a:off x="1371600" y="7543800"/>
            <a:ext cx="3657600" cy="228600"/>
          </a:xfrm>
          <a:prstGeom prst="rect">
            <a:avLst/>
          </a:prstGeom>
          <a:noFill/>
        </p:spPr>
        <p:txBody>
          <a:bodyPr wrap="square" lIns="0" tIns="0" rIns="0" bIns="0" rtlCol="0" anchor="t" anchorCtr="0">
            <a:noAutofit/>
          </a:bodyPr>
          <a:lstStyle/>
          <a:p>
            <a:pPr>
              <a:spcAft>
                <a:spcPts val="600"/>
              </a:spcAft>
            </a:pPr>
            <a:r>
              <a:rPr lang="en-US" sz="800">
                <a:solidFill>
                  <a:srgbClr val="616265">
                    <a:alpha val="75000"/>
                  </a:srgbClr>
                </a:solidFill>
                <a:latin typeface="Arial" panose="020B0604020202020204" pitchFamily="34" charset="0"/>
                <a:cs typeface="Arial" panose="020B0604020202020204" pitchFamily="34" charset="0"/>
              </a:rPr>
              <a:t>PNNL is operated by Battelle for the U.S. Department of Energy</a:t>
            </a:r>
          </a:p>
        </p:txBody>
      </p:sp>
      <p:sp>
        <p:nvSpPr>
          <p:cNvPr id="2" name="Title 1"/>
          <p:cNvSpPr>
            <a:spLocks noGrp="1"/>
          </p:cNvSpPr>
          <p:nvPr>
            <p:ph type="ctrTitle"/>
          </p:nvPr>
        </p:nvSpPr>
        <p:spPr>
          <a:xfrm>
            <a:off x="1371600" y="2743200"/>
            <a:ext cx="4572000" cy="1828800"/>
          </a:xfrm>
          <a:prstGeom prst="rect">
            <a:avLst/>
          </a:prstGeom>
        </p:spPr>
        <p:txBody>
          <a:bodyPr lIns="0" tIns="0" rIns="0" bIns="0" anchor="b">
            <a:noAutofit/>
          </a:bodyPr>
          <a:lstStyle>
            <a:lvl1pPr algn="r">
              <a:defRPr sz="4800" b="1">
                <a:solidFill>
                  <a:schemeClr val="tx2"/>
                </a:solidFill>
                <a:latin typeface="Arial" panose="020B0604020202020204" pitchFamily="34" charset="0"/>
                <a:cs typeface="Arial" panose="020B0604020202020204" pitchFamily="34" charset="0"/>
              </a:defRPr>
            </a:lvl1pPr>
          </a:lstStyle>
          <a:p>
            <a:r>
              <a:rPr lang="en-US"/>
              <a:t>Click to edit Master title style</a:t>
            </a:r>
          </a:p>
        </p:txBody>
      </p:sp>
      <p:sp>
        <p:nvSpPr>
          <p:cNvPr id="20" name="Text Placeholder 19">
            <a:extLst>
              <a:ext uri="{FF2B5EF4-FFF2-40B4-BE49-F238E27FC236}">
                <a16:creationId xmlns:a16="http://schemas.microsoft.com/office/drawing/2014/main" id="{3061D5F4-8719-384B-945C-9A27060F99A0}"/>
              </a:ext>
            </a:extLst>
          </p:cNvPr>
          <p:cNvSpPr>
            <a:spLocks noGrp="1"/>
          </p:cNvSpPr>
          <p:nvPr>
            <p:ph type="body" sz="quarter" idx="10" hasCustomPrompt="1"/>
          </p:nvPr>
        </p:nvSpPr>
        <p:spPr>
          <a:xfrm>
            <a:off x="1370529" y="5669280"/>
            <a:ext cx="4572000" cy="274320"/>
          </a:xfrm>
          <a:prstGeom prst="rect">
            <a:avLst/>
          </a:prstGeom>
        </p:spPr>
        <p:txBody>
          <a:bodyPr wrap="none" lIns="0" tIns="0" rIns="0" bIns="0">
            <a:noAutofit/>
          </a:bodyPr>
          <a:lstStyle>
            <a:lvl1pPr marL="0" indent="0" algn="r">
              <a:buNone/>
              <a:defRPr sz="1800" b="1">
                <a:solidFill>
                  <a:srgbClr val="000000"/>
                </a:solidFill>
                <a:latin typeface="Arial" panose="020B0604020202020204" pitchFamily="34" charset="0"/>
                <a:cs typeface="Arial" panose="020B06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Click to add presenter’s name</a:t>
            </a:r>
          </a:p>
        </p:txBody>
      </p:sp>
      <p:sp>
        <p:nvSpPr>
          <p:cNvPr id="21" name="Text Placeholder 19">
            <a:extLst>
              <a:ext uri="{FF2B5EF4-FFF2-40B4-BE49-F238E27FC236}">
                <a16:creationId xmlns:a16="http://schemas.microsoft.com/office/drawing/2014/main" id="{3E2D432E-6648-6643-9C6E-38B1EFF5EE31}"/>
              </a:ext>
            </a:extLst>
          </p:cNvPr>
          <p:cNvSpPr>
            <a:spLocks noGrp="1"/>
          </p:cNvSpPr>
          <p:nvPr>
            <p:ph type="body" sz="quarter" idx="11" hasCustomPrompt="1"/>
          </p:nvPr>
        </p:nvSpPr>
        <p:spPr>
          <a:xfrm>
            <a:off x="1371600" y="5983356"/>
            <a:ext cx="4572000" cy="274320"/>
          </a:xfrm>
          <a:prstGeom prst="rect">
            <a:avLst/>
          </a:prstGeom>
        </p:spPr>
        <p:txBody>
          <a:bodyPr wrap="none" lIns="0" tIns="0" rIns="0" bIns="0">
            <a:noAutofit/>
          </a:bodyPr>
          <a:lstStyle>
            <a:lvl1pPr marL="0" indent="0" algn="r">
              <a:buNone/>
              <a:defRPr sz="1600">
                <a:solidFill>
                  <a:srgbClr val="616265"/>
                </a:solidFill>
                <a:latin typeface="Arial" panose="020B0604020202020204" pitchFamily="34" charset="0"/>
                <a:cs typeface="Arial" panose="020B06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Click to add presenter’s title</a:t>
            </a:r>
          </a:p>
        </p:txBody>
      </p:sp>
      <p:sp>
        <p:nvSpPr>
          <p:cNvPr id="6" name="TextBox 5">
            <a:extLst>
              <a:ext uri="{FF2B5EF4-FFF2-40B4-BE49-F238E27FC236}">
                <a16:creationId xmlns:a16="http://schemas.microsoft.com/office/drawing/2014/main" id="{8915389B-4BB4-1644-9B7E-35A85D0C1E3B}"/>
              </a:ext>
            </a:extLst>
          </p:cNvPr>
          <p:cNvSpPr txBox="1"/>
          <p:nvPr userDrawn="1"/>
        </p:nvSpPr>
        <p:spPr>
          <a:xfrm>
            <a:off x="3710609" y="-1245704"/>
            <a:ext cx="184731" cy="424732"/>
          </a:xfrm>
          <a:prstGeom prst="rect">
            <a:avLst/>
          </a:prstGeom>
          <a:noFill/>
        </p:spPr>
        <p:txBody>
          <a:bodyPr wrap="none" rtlCol="0">
            <a:spAutoFit/>
          </a:bodyPr>
          <a:lstStyle/>
          <a:p>
            <a:endParaRPr lang="en-US"/>
          </a:p>
        </p:txBody>
      </p:sp>
      <p:pic>
        <p:nvPicPr>
          <p:cNvPr id="12" name="Picture 11">
            <a:extLst>
              <a:ext uri="{FF2B5EF4-FFF2-40B4-BE49-F238E27FC236}">
                <a16:creationId xmlns:a16="http://schemas.microsoft.com/office/drawing/2014/main" id="{45A7D3E1-BCC3-C843-81A0-EA4EDFB44528}"/>
              </a:ext>
            </a:extLst>
          </p:cNvPr>
          <p:cNvPicPr>
            <a:picLocks noChangeAspect="1"/>
          </p:cNvPicPr>
          <p:nvPr userDrawn="1"/>
        </p:nvPicPr>
        <p:blipFill>
          <a:blip r:embed="rId2"/>
          <a:stretch>
            <a:fillRect/>
          </a:stretch>
        </p:blipFill>
        <p:spPr>
          <a:xfrm>
            <a:off x="1371600" y="237744"/>
            <a:ext cx="1280160" cy="1249224"/>
          </a:xfrm>
          <a:prstGeom prst="rect">
            <a:avLst/>
          </a:prstGeom>
        </p:spPr>
      </p:pic>
      <p:pic>
        <p:nvPicPr>
          <p:cNvPr id="13" name="Picture 12">
            <a:extLst>
              <a:ext uri="{FF2B5EF4-FFF2-40B4-BE49-F238E27FC236}">
                <a16:creationId xmlns:a16="http://schemas.microsoft.com/office/drawing/2014/main" id="{56617363-F73D-B74F-9647-C9D747AC7023}"/>
              </a:ext>
            </a:extLst>
          </p:cNvPr>
          <p:cNvPicPr>
            <a:picLocks noChangeAspect="1"/>
          </p:cNvPicPr>
          <p:nvPr userDrawn="1"/>
        </p:nvPicPr>
        <p:blipFill>
          <a:blip r:embed="rId3"/>
          <a:stretch>
            <a:fillRect/>
          </a:stretch>
        </p:blipFill>
        <p:spPr>
          <a:xfrm>
            <a:off x="1370529" y="7178040"/>
            <a:ext cx="824484" cy="228600"/>
          </a:xfrm>
          <a:prstGeom prst="rect">
            <a:avLst/>
          </a:prstGeom>
        </p:spPr>
      </p:pic>
      <p:pic>
        <p:nvPicPr>
          <p:cNvPr id="14" name="Picture 13">
            <a:extLst>
              <a:ext uri="{FF2B5EF4-FFF2-40B4-BE49-F238E27FC236}">
                <a16:creationId xmlns:a16="http://schemas.microsoft.com/office/drawing/2014/main" id="{D290C8FB-601C-A04C-84F7-213A857D3E6A}"/>
              </a:ext>
            </a:extLst>
          </p:cNvPr>
          <p:cNvPicPr>
            <a:picLocks noChangeAspect="1"/>
          </p:cNvPicPr>
          <p:nvPr userDrawn="1"/>
        </p:nvPicPr>
        <p:blipFill>
          <a:blip r:embed="rId4"/>
          <a:stretch>
            <a:fillRect/>
          </a:stretch>
        </p:blipFill>
        <p:spPr>
          <a:xfrm>
            <a:off x="2375535" y="7249637"/>
            <a:ext cx="929809" cy="155448"/>
          </a:xfrm>
          <a:prstGeom prst="rect">
            <a:avLst/>
          </a:prstGeom>
        </p:spPr>
      </p:pic>
      <p:sp>
        <p:nvSpPr>
          <p:cNvPr id="15" name="Date Placeholder 1">
            <a:extLst>
              <a:ext uri="{FF2B5EF4-FFF2-40B4-BE49-F238E27FC236}">
                <a16:creationId xmlns:a16="http://schemas.microsoft.com/office/drawing/2014/main" id="{9D9DB338-5D5C-4ACA-9ECF-C3E34C44127A}"/>
              </a:ext>
            </a:extLst>
          </p:cNvPr>
          <p:cNvSpPr>
            <a:spLocks noGrp="1"/>
          </p:cNvSpPr>
          <p:nvPr>
            <p:ph type="dt" sz="half" idx="2"/>
          </p:nvPr>
        </p:nvSpPr>
        <p:spPr>
          <a:xfrm>
            <a:off x="2651641" y="4915645"/>
            <a:ext cx="3290888" cy="438150"/>
          </a:xfrm>
          <a:prstGeom prst="rect">
            <a:avLst/>
          </a:prstGeom>
        </p:spPr>
        <p:txBody>
          <a:bodyPr vert="horz" lIns="91440" tIns="45720" rIns="91440" bIns="45720" rtlCol="0" anchor="ctr"/>
          <a:lstStyle>
            <a:lvl1pPr algn="r">
              <a:defRPr sz="1800">
                <a:solidFill>
                  <a:schemeClr val="tx1">
                    <a:tint val="75000"/>
                  </a:schemeClr>
                </a:solidFill>
              </a:defRPr>
            </a:lvl1pPr>
          </a:lstStyle>
          <a:p>
            <a:fld id="{ABD4F8E3-4ED9-44B4-99E6-8A3D2CF8D415}" type="datetime4">
              <a:rPr lang="en-US" smtClean="0"/>
              <a:t>June 4, 2024</a:t>
            </a:fld>
            <a:endParaRPr lang="en-US"/>
          </a:p>
        </p:txBody>
      </p:sp>
      <p:sp>
        <p:nvSpPr>
          <p:cNvPr id="16" name="Footer Placeholder 2">
            <a:extLst>
              <a:ext uri="{FF2B5EF4-FFF2-40B4-BE49-F238E27FC236}">
                <a16:creationId xmlns:a16="http://schemas.microsoft.com/office/drawing/2014/main" id="{F55B65E8-4040-44D0-A4FE-A050FD948A79}"/>
              </a:ext>
            </a:extLst>
          </p:cNvPr>
          <p:cNvSpPr>
            <a:spLocks noGrp="1"/>
          </p:cNvSpPr>
          <p:nvPr>
            <p:ph type="ftr" sz="quarter" idx="3"/>
          </p:nvPr>
        </p:nvSpPr>
        <p:spPr>
          <a:xfrm>
            <a:off x="1189037" y="7730118"/>
            <a:ext cx="4937125"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2546413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592">
          <p15:clr>
            <a:srgbClr val="FBAE40"/>
          </p15:clr>
        </p15:guide>
        <p15:guide id="2" pos="4608">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arge Ima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5029200" y="0"/>
            <a:ext cx="96012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icture Placeholder 2">
            <a:extLst>
              <a:ext uri="{FF2B5EF4-FFF2-40B4-BE49-F238E27FC236}">
                <a16:creationId xmlns:a16="http://schemas.microsoft.com/office/drawing/2014/main" id="{66026595-8D7E-D24C-9263-B65316A326B9}"/>
              </a:ext>
            </a:extLst>
          </p:cNvPr>
          <p:cNvSpPr>
            <a:spLocks noGrp="1"/>
          </p:cNvSpPr>
          <p:nvPr>
            <p:ph type="pic" sz="quarter" idx="10"/>
          </p:nvPr>
        </p:nvSpPr>
        <p:spPr>
          <a:xfrm>
            <a:off x="6400800" y="457200"/>
            <a:ext cx="7772400" cy="73152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3" name="Slide Number Placeholder 3">
            <a:extLst>
              <a:ext uri="{FF2B5EF4-FFF2-40B4-BE49-F238E27FC236}">
                <a16:creationId xmlns:a16="http://schemas.microsoft.com/office/drawing/2014/main" id="{3338E046-DF9E-FC49-A812-491AB8058B4E}"/>
              </a:ext>
            </a:extLst>
          </p:cNvPr>
          <p:cNvSpPr>
            <a:spLocks noGrp="1"/>
          </p:cNvSpPr>
          <p:nvPr>
            <p:ph type="sldNum" sz="quarter" idx="1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a:p>
        </p:txBody>
      </p:sp>
      <p:sp>
        <p:nvSpPr>
          <p:cNvPr id="8" name="Text Placeholder 5">
            <a:extLst>
              <a:ext uri="{FF2B5EF4-FFF2-40B4-BE49-F238E27FC236}">
                <a16:creationId xmlns:a16="http://schemas.microsoft.com/office/drawing/2014/main" id="{1D0CE8D1-2F12-5A44-A6B5-2CD466F52A60}"/>
              </a:ext>
            </a:extLst>
          </p:cNvPr>
          <p:cNvSpPr>
            <a:spLocks noGrp="1"/>
          </p:cNvSpPr>
          <p:nvPr>
            <p:ph type="body" sz="quarter" idx="14" hasCustomPrompt="1"/>
          </p:nvPr>
        </p:nvSpPr>
        <p:spPr>
          <a:xfrm>
            <a:off x="6400800" y="6858000"/>
            <a:ext cx="7772400" cy="9144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8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a:t>Click to insert image caption</a:t>
            </a:r>
          </a:p>
        </p:txBody>
      </p:sp>
      <p:sp>
        <p:nvSpPr>
          <p:cNvPr id="9" name="Title 1">
            <a:extLst>
              <a:ext uri="{FF2B5EF4-FFF2-40B4-BE49-F238E27FC236}">
                <a16:creationId xmlns:a16="http://schemas.microsoft.com/office/drawing/2014/main" id="{B99B87A2-8960-403D-AE0D-D54946272206}"/>
              </a:ext>
            </a:extLst>
          </p:cNvPr>
          <p:cNvSpPr>
            <a:spLocks noGrp="1"/>
          </p:cNvSpPr>
          <p:nvPr>
            <p:ph type="title" hasCustomPrompt="1"/>
          </p:nvPr>
        </p:nvSpPr>
        <p:spPr>
          <a:xfrm>
            <a:off x="1371599" y="2295525"/>
            <a:ext cx="4572001" cy="1590675"/>
          </a:xfrm>
          <a:prstGeom prst="rect">
            <a:avLst/>
          </a:prstGeom>
        </p:spPr>
        <p:txBody>
          <a:bodyPr lIns="0" anchor="b"/>
          <a:lstStyle>
            <a:lvl1pPr>
              <a:defRPr lang="en-US" sz="3600" b="1" kern="1200" dirty="0">
                <a:solidFill>
                  <a:schemeClr val="tx2"/>
                </a:solidFill>
                <a:latin typeface="Arial" panose="020B0604020202020204" pitchFamily="34" charset="0"/>
                <a:ea typeface="+mn-ea"/>
                <a:cs typeface="Arial" panose="020B0604020202020204" pitchFamily="34" charset="0"/>
              </a:defRPr>
            </a:lvl1pPr>
          </a:lstStyle>
          <a:p>
            <a:r>
              <a:rPr lang="en-US"/>
              <a:t>Click to edit slide title</a:t>
            </a:r>
          </a:p>
        </p:txBody>
      </p:sp>
      <p:sp>
        <p:nvSpPr>
          <p:cNvPr id="11" name="Content Placeholder 13">
            <a:extLst>
              <a:ext uri="{FF2B5EF4-FFF2-40B4-BE49-F238E27FC236}">
                <a16:creationId xmlns:a16="http://schemas.microsoft.com/office/drawing/2014/main" id="{29354FF4-9871-4E1B-A45A-ABAA2BE2B69B}"/>
              </a:ext>
            </a:extLst>
          </p:cNvPr>
          <p:cNvSpPr>
            <a:spLocks noGrp="1"/>
          </p:cNvSpPr>
          <p:nvPr>
            <p:ph sz="quarter" idx="21"/>
          </p:nvPr>
        </p:nvSpPr>
        <p:spPr>
          <a:xfrm>
            <a:off x="1394459" y="4373033"/>
            <a:ext cx="4572000" cy="3429000"/>
          </a:xfrm>
          <a:prstGeom prst="rect">
            <a:avLst/>
          </a:prstGeom>
        </p:spPr>
        <p:txBody>
          <a:bodyPr/>
          <a:lstStyle>
            <a:lvl1pPr>
              <a:defRPr sz="2800"/>
            </a:lvl1pPr>
            <a:lvl2pPr marL="822960" indent="-274320">
              <a:buFont typeface="Wingdings" panose="05000000000000000000" pitchFamily="2" charset="2"/>
              <a:buChar char="§"/>
              <a:defRPr sz="2400"/>
            </a:lvl2pPr>
            <a:lvl3pPr marL="1371600" indent="-274320">
              <a:buFont typeface="Wingdings" panose="05000000000000000000" pitchFamily="2" charset="2"/>
              <a:buChar char="ü"/>
              <a:defRPr sz="2000"/>
            </a:lvl3pPr>
            <a:lvl4pPr>
              <a:defRPr sz="1800"/>
            </a:lvl4pPr>
            <a:lvl5pPr marL="2468880" indent="-274320">
              <a:buFont typeface="Wingdings" panose="05000000000000000000" pitchFamily="2" charset="2"/>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
            <a:extLst>
              <a:ext uri="{FF2B5EF4-FFF2-40B4-BE49-F238E27FC236}">
                <a16:creationId xmlns:a16="http://schemas.microsoft.com/office/drawing/2014/main" id="{47EFCEB6-2E27-4C42-A1E5-AC8A8BA83783}"/>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6/4/24</a:t>
            </a:fld>
            <a:endParaRPr lang="en-US"/>
          </a:p>
        </p:txBody>
      </p:sp>
      <p:sp>
        <p:nvSpPr>
          <p:cNvPr id="15" name="Footer Placeholder 2">
            <a:extLst>
              <a:ext uri="{FF2B5EF4-FFF2-40B4-BE49-F238E27FC236}">
                <a16:creationId xmlns:a16="http://schemas.microsoft.com/office/drawing/2014/main" id="{A86FAFB9-0DC0-4AB0-9E8B-6EC7C8ABAAF1}"/>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1710947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arge Text Box">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5029200" y="0"/>
            <a:ext cx="96012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3">
            <a:extLst>
              <a:ext uri="{FF2B5EF4-FFF2-40B4-BE49-F238E27FC236}">
                <a16:creationId xmlns:a16="http://schemas.microsoft.com/office/drawing/2014/main" id="{3338E046-DF9E-FC49-A812-491AB8058B4E}"/>
              </a:ext>
            </a:extLst>
          </p:cNvPr>
          <p:cNvSpPr>
            <a:spLocks noGrp="1"/>
          </p:cNvSpPr>
          <p:nvPr>
            <p:ph type="sldNum" sz="quarter" idx="1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a:p>
        </p:txBody>
      </p:sp>
      <p:sp>
        <p:nvSpPr>
          <p:cNvPr id="12" name="Content Placeholder 4">
            <a:extLst>
              <a:ext uri="{FF2B5EF4-FFF2-40B4-BE49-F238E27FC236}">
                <a16:creationId xmlns:a16="http://schemas.microsoft.com/office/drawing/2014/main" id="{F0C408BC-A7DE-4A08-AD26-56414D2DD808}"/>
              </a:ext>
            </a:extLst>
          </p:cNvPr>
          <p:cNvSpPr>
            <a:spLocks noGrp="1"/>
          </p:cNvSpPr>
          <p:nvPr>
            <p:ph sz="quarter" idx="20"/>
          </p:nvPr>
        </p:nvSpPr>
        <p:spPr>
          <a:xfrm>
            <a:off x="6430642" y="457199"/>
            <a:ext cx="7772400" cy="7315200"/>
          </a:xfrm>
          <a:prstGeom prst="rect">
            <a:avLst/>
          </a:prstGeom>
        </p:spPr>
        <p:txBody>
          <a:bodyPr/>
          <a:lstStyle>
            <a:lvl1pPr>
              <a:defRPr sz="2800">
                <a:latin typeface="Arial" panose="020B0604020202020204" pitchFamily="34" charset="0"/>
                <a:cs typeface="Arial" panose="020B0604020202020204" pitchFamily="34" charset="0"/>
              </a:defRPr>
            </a:lvl1pPr>
            <a:lvl2pPr marL="822960" indent="-274320">
              <a:buFont typeface="Wingdings" panose="05000000000000000000" pitchFamily="2" charset="2"/>
              <a:buChar char="§"/>
              <a:defRPr sz="2400">
                <a:latin typeface="Arial" panose="020B0604020202020204" pitchFamily="34" charset="0"/>
                <a:cs typeface="Arial" panose="020B0604020202020204" pitchFamily="34" charset="0"/>
              </a:defRPr>
            </a:lvl2pPr>
            <a:lvl3pPr marL="1371600" indent="-274320">
              <a:buFont typeface="Wingdings" panose="05000000000000000000" pitchFamily="2" charset="2"/>
              <a:buChar char="ü"/>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marL="2468880" indent="-274320">
              <a:buFont typeface="Wingdings" panose="05000000000000000000" pitchFamily="2" charset="2"/>
              <a:buChar char="§"/>
              <a:defRPr sz="16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3">
            <a:extLst>
              <a:ext uri="{FF2B5EF4-FFF2-40B4-BE49-F238E27FC236}">
                <a16:creationId xmlns:a16="http://schemas.microsoft.com/office/drawing/2014/main" id="{A3C58F0F-5237-4527-BB8E-6EEF623543BB}"/>
              </a:ext>
            </a:extLst>
          </p:cNvPr>
          <p:cNvSpPr>
            <a:spLocks noGrp="1"/>
          </p:cNvSpPr>
          <p:nvPr>
            <p:ph sz="quarter" idx="21"/>
          </p:nvPr>
        </p:nvSpPr>
        <p:spPr>
          <a:xfrm>
            <a:off x="1394459" y="4373033"/>
            <a:ext cx="4572000" cy="3429000"/>
          </a:xfrm>
          <a:prstGeom prst="rect">
            <a:avLst/>
          </a:prstGeom>
        </p:spPr>
        <p:txBody>
          <a:bodyPr/>
          <a:lstStyle>
            <a:lvl1pPr>
              <a:defRPr sz="2800"/>
            </a:lvl1pPr>
            <a:lvl2pPr marL="822960" indent="-274320">
              <a:buFont typeface="Wingdings" panose="05000000000000000000" pitchFamily="2" charset="2"/>
              <a:buChar char="§"/>
              <a:defRPr sz="2400"/>
            </a:lvl2pPr>
            <a:lvl3pPr marL="1371600" indent="-274320">
              <a:buFont typeface="Wingdings" panose="05000000000000000000" pitchFamily="2" charset="2"/>
              <a:buChar char="ü"/>
              <a:defRPr sz="2000"/>
            </a:lvl3pPr>
            <a:lvl4pPr>
              <a:defRPr sz="1800"/>
            </a:lvl4pPr>
            <a:lvl5pPr marL="2468880" indent="-274320">
              <a:buFont typeface="Wingdings" panose="05000000000000000000" pitchFamily="2" charset="2"/>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Date Placeholder 1">
            <a:extLst>
              <a:ext uri="{FF2B5EF4-FFF2-40B4-BE49-F238E27FC236}">
                <a16:creationId xmlns:a16="http://schemas.microsoft.com/office/drawing/2014/main" id="{33D0FD2D-15F4-4320-9C04-2023CAB47E08}"/>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6/4/24</a:t>
            </a:fld>
            <a:endParaRPr lang="en-US"/>
          </a:p>
        </p:txBody>
      </p:sp>
      <p:sp>
        <p:nvSpPr>
          <p:cNvPr id="19" name="Footer Placeholder 2">
            <a:extLst>
              <a:ext uri="{FF2B5EF4-FFF2-40B4-BE49-F238E27FC236}">
                <a16:creationId xmlns:a16="http://schemas.microsoft.com/office/drawing/2014/main" id="{08FBEF60-4239-4E67-A385-B22B813AD40B}"/>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20" name="Title 1">
            <a:extLst>
              <a:ext uri="{FF2B5EF4-FFF2-40B4-BE49-F238E27FC236}">
                <a16:creationId xmlns:a16="http://schemas.microsoft.com/office/drawing/2014/main" id="{77614967-FAA9-4DA9-B7DE-539AA8923534}"/>
              </a:ext>
            </a:extLst>
          </p:cNvPr>
          <p:cNvSpPr>
            <a:spLocks noGrp="1"/>
          </p:cNvSpPr>
          <p:nvPr>
            <p:ph type="title" hasCustomPrompt="1"/>
          </p:nvPr>
        </p:nvSpPr>
        <p:spPr>
          <a:xfrm>
            <a:off x="1371599" y="2295525"/>
            <a:ext cx="4572001" cy="1590675"/>
          </a:xfrm>
          <a:prstGeom prst="rect">
            <a:avLst/>
          </a:prstGeom>
        </p:spPr>
        <p:txBody>
          <a:bodyPr lIns="0" anchor="b"/>
          <a:lstStyle>
            <a:lvl1pPr>
              <a:defRPr lang="en-US" sz="3600" b="1" kern="1200" dirty="0">
                <a:solidFill>
                  <a:schemeClr val="tx2"/>
                </a:solidFill>
                <a:latin typeface="Arial" panose="020B0604020202020204" pitchFamily="34" charset="0"/>
                <a:ea typeface="+mn-ea"/>
                <a:cs typeface="Arial" panose="020B0604020202020204" pitchFamily="34" charset="0"/>
              </a:defRPr>
            </a:lvl1pPr>
          </a:lstStyle>
          <a:p>
            <a:r>
              <a:rPr lang="en-US"/>
              <a:t>Click to edit slide title</a:t>
            </a:r>
          </a:p>
        </p:txBody>
      </p:sp>
    </p:spTree>
    <p:extLst>
      <p:ext uri="{BB962C8B-B14F-4D97-AF65-F5344CB8AC3E}">
        <p14:creationId xmlns:p14="http://schemas.microsoft.com/office/powerpoint/2010/main" val="3626089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D96EEDE-6486-774B-B0E3-751BBA42CE35}"/>
              </a:ext>
            </a:extLst>
          </p:cNvPr>
          <p:cNvSpPr/>
          <p:nvPr userDrawn="1"/>
        </p:nvSpPr>
        <p:spPr>
          <a:xfrm>
            <a:off x="5029200" y="0"/>
            <a:ext cx="96012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a:p>
        </p:txBody>
      </p:sp>
      <p:sp>
        <p:nvSpPr>
          <p:cNvPr id="6" name="Title 1">
            <a:extLst>
              <a:ext uri="{FF2B5EF4-FFF2-40B4-BE49-F238E27FC236}">
                <a16:creationId xmlns:a16="http://schemas.microsoft.com/office/drawing/2014/main" id="{7C1406DC-BAEC-4717-8F68-46C92F16638A}"/>
              </a:ext>
            </a:extLst>
          </p:cNvPr>
          <p:cNvSpPr>
            <a:spLocks noGrp="1"/>
          </p:cNvSpPr>
          <p:nvPr>
            <p:ph type="title" hasCustomPrompt="1"/>
          </p:nvPr>
        </p:nvSpPr>
        <p:spPr>
          <a:xfrm>
            <a:off x="3200400" y="270933"/>
            <a:ext cx="10972800" cy="1310979"/>
          </a:xfrm>
          <a:prstGeom prst="rect">
            <a:avLst/>
          </a:prstGeom>
        </p:spPr>
        <p:txBody>
          <a:bodyPr lIns="0" anchor="b"/>
          <a:lstStyle>
            <a:lvl1pPr>
              <a:defRPr lang="en-US" sz="3600" b="1" kern="1200" dirty="0">
                <a:solidFill>
                  <a:schemeClr val="tx2"/>
                </a:solidFill>
                <a:latin typeface="Arial" panose="020B0604020202020204" pitchFamily="34" charset="0"/>
                <a:ea typeface="+mn-ea"/>
                <a:cs typeface="Arial" panose="020B0604020202020204" pitchFamily="34" charset="0"/>
              </a:defRPr>
            </a:lvl1pPr>
          </a:lstStyle>
          <a:p>
            <a:r>
              <a:rPr lang="en-US"/>
              <a:t>Click to edit slide title</a:t>
            </a:r>
          </a:p>
        </p:txBody>
      </p:sp>
      <p:sp>
        <p:nvSpPr>
          <p:cNvPr id="10" name="Content Placeholder 4">
            <a:extLst>
              <a:ext uri="{FF2B5EF4-FFF2-40B4-BE49-F238E27FC236}">
                <a16:creationId xmlns:a16="http://schemas.microsoft.com/office/drawing/2014/main" id="{028E3363-7137-4431-9927-3AE087A5B2BE}"/>
              </a:ext>
            </a:extLst>
          </p:cNvPr>
          <p:cNvSpPr>
            <a:spLocks noGrp="1"/>
          </p:cNvSpPr>
          <p:nvPr>
            <p:ph sz="quarter" idx="20"/>
          </p:nvPr>
        </p:nvSpPr>
        <p:spPr>
          <a:xfrm>
            <a:off x="1371600" y="2057399"/>
            <a:ext cx="12801600" cy="5486401"/>
          </a:xfrm>
          <a:prstGeom prst="rect">
            <a:avLst/>
          </a:prstGeom>
        </p:spPr>
        <p:txBody>
          <a:bodyPr/>
          <a:lstStyle>
            <a:lvl1pPr>
              <a:defRPr sz="2800">
                <a:latin typeface="Arial" panose="020B0604020202020204" pitchFamily="34" charset="0"/>
                <a:cs typeface="Arial" panose="020B0604020202020204" pitchFamily="34" charset="0"/>
              </a:defRPr>
            </a:lvl1pPr>
            <a:lvl2pPr marL="822960" indent="-274320">
              <a:buFont typeface="Wingdings" panose="05000000000000000000" pitchFamily="2" charset="2"/>
              <a:buChar char="§"/>
              <a:defRPr sz="2400">
                <a:latin typeface="Arial" panose="020B0604020202020204" pitchFamily="34" charset="0"/>
                <a:cs typeface="Arial" panose="020B0604020202020204" pitchFamily="34" charset="0"/>
              </a:defRPr>
            </a:lvl2pPr>
            <a:lvl3pPr marL="1371600" indent="-274320">
              <a:buFont typeface="Wingdings" panose="05000000000000000000" pitchFamily="2" charset="2"/>
              <a:buChar char="ü"/>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marL="2468880" indent="-274320">
              <a:buFont typeface="Wingdings" panose="05000000000000000000" pitchFamily="2" charset="2"/>
              <a:buChar char="§"/>
              <a:defRPr sz="16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
            <a:extLst>
              <a:ext uri="{FF2B5EF4-FFF2-40B4-BE49-F238E27FC236}">
                <a16:creationId xmlns:a16="http://schemas.microsoft.com/office/drawing/2014/main" id="{E76F451D-D169-4CA9-91EE-97F19A35C6DE}"/>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6/4/24</a:t>
            </a:fld>
            <a:endParaRPr lang="en-US"/>
          </a:p>
        </p:txBody>
      </p:sp>
      <p:sp>
        <p:nvSpPr>
          <p:cNvPr id="15" name="Footer Placeholder 2">
            <a:extLst>
              <a:ext uri="{FF2B5EF4-FFF2-40B4-BE49-F238E27FC236}">
                <a16:creationId xmlns:a16="http://schemas.microsoft.com/office/drawing/2014/main" id="{8A19F790-0343-4862-A140-1B409986B7FB}"/>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1081750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Picture Gri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5029200" y="0"/>
            <a:ext cx="96012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3DEE2FC3-856F-2F4B-A52D-94189159AC19}"/>
              </a:ext>
            </a:extLst>
          </p:cNvPr>
          <p:cNvSpPr>
            <a:spLocks noGrp="1"/>
          </p:cNvSpPr>
          <p:nvPr>
            <p:ph type="pic" sz="quarter" idx="10"/>
          </p:nvPr>
        </p:nvSpPr>
        <p:spPr>
          <a:xfrm>
            <a:off x="6400800" y="457200"/>
            <a:ext cx="3657600" cy="34290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7" name="Picture Placeholder 2">
            <a:extLst>
              <a:ext uri="{FF2B5EF4-FFF2-40B4-BE49-F238E27FC236}">
                <a16:creationId xmlns:a16="http://schemas.microsoft.com/office/drawing/2014/main" id="{FD00854A-4EC7-2D48-A025-5B0B48548BC7}"/>
              </a:ext>
            </a:extLst>
          </p:cNvPr>
          <p:cNvSpPr>
            <a:spLocks noGrp="1"/>
          </p:cNvSpPr>
          <p:nvPr>
            <p:ph type="pic" sz="quarter" idx="11"/>
          </p:nvPr>
        </p:nvSpPr>
        <p:spPr>
          <a:xfrm>
            <a:off x="10515600" y="457200"/>
            <a:ext cx="3657600" cy="34290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8" name="Picture Placeholder 2">
            <a:extLst>
              <a:ext uri="{FF2B5EF4-FFF2-40B4-BE49-F238E27FC236}">
                <a16:creationId xmlns:a16="http://schemas.microsoft.com/office/drawing/2014/main" id="{67A8C708-D197-CF47-8089-89928BE1E302}"/>
              </a:ext>
            </a:extLst>
          </p:cNvPr>
          <p:cNvSpPr>
            <a:spLocks noGrp="1"/>
          </p:cNvSpPr>
          <p:nvPr>
            <p:ph type="pic" sz="quarter" idx="12"/>
          </p:nvPr>
        </p:nvSpPr>
        <p:spPr>
          <a:xfrm>
            <a:off x="6400800" y="4343400"/>
            <a:ext cx="3657600" cy="34290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2" name="Picture Placeholder 2">
            <a:extLst>
              <a:ext uri="{FF2B5EF4-FFF2-40B4-BE49-F238E27FC236}">
                <a16:creationId xmlns:a16="http://schemas.microsoft.com/office/drawing/2014/main" id="{3C4D2EBC-B863-FD49-A9DF-1381563078DA}"/>
              </a:ext>
            </a:extLst>
          </p:cNvPr>
          <p:cNvSpPr>
            <a:spLocks noGrp="1"/>
          </p:cNvSpPr>
          <p:nvPr>
            <p:ph type="pic" sz="quarter" idx="13"/>
          </p:nvPr>
        </p:nvSpPr>
        <p:spPr>
          <a:xfrm>
            <a:off x="10515600" y="4343400"/>
            <a:ext cx="3657600" cy="34290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6" name="Text Placeholder 5">
            <a:extLst>
              <a:ext uri="{FF2B5EF4-FFF2-40B4-BE49-F238E27FC236}">
                <a16:creationId xmlns:a16="http://schemas.microsoft.com/office/drawing/2014/main" id="{CE93B472-4A32-7C41-A565-485FDC3EB832}"/>
              </a:ext>
            </a:extLst>
          </p:cNvPr>
          <p:cNvSpPr>
            <a:spLocks noGrp="1"/>
          </p:cNvSpPr>
          <p:nvPr>
            <p:ph type="body" sz="quarter" idx="14" hasCustomPrompt="1"/>
          </p:nvPr>
        </p:nvSpPr>
        <p:spPr>
          <a:xfrm>
            <a:off x="6400800" y="2971800"/>
            <a:ext cx="3657600" cy="9144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8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a:t>Click to insert image caption</a:t>
            </a:r>
          </a:p>
        </p:txBody>
      </p:sp>
      <p:sp>
        <p:nvSpPr>
          <p:cNvPr id="13" name="Text Placeholder 5">
            <a:extLst>
              <a:ext uri="{FF2B5EF4-FFF2-40B4-BE49-F238E27FC236}">
                <a16:creationId xmlns:a16="http://schemas.microsoft.com/office/drawing/2014/main" id="{19F7807A-D120-BD49-9CBD-9174F26D7982}"/>
              </a:ext>
            </a:extLst>
          </p:cNvPr>
          <p:cNvSpPr>
            <a:spLocks noGrp="1"/>
          </p:cNvSpPr>
          <p:nvPr>
            <p:ph type="body" sz="quarter" idx="15" hasCustomPrompt="1"/>
          </p:nvPr>
        </p:nvSpPr>
        <p:spPr>
          <a:xfrm>
            <a:off x="6400800" y="6858000"/>
            <a:ext cx="3657600" cy="9144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8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a:t>Click to insert image caption</a:t>
            </a:r>
          </a:p>
        </p:txBody>
      </p:sp>
      <p:sp>
        <p:nvSpPr>
          <p:cNvPr id="14" name="Text Placeholder 5">
            <a:extLst>
              <a:ext uri="{FF2B5EF4-FFF2-40B4-BE49-F238E27FC236}">
                <a16:creationId xmlns:a16="http://schemas.microsoft.com/office/drawing/2014/main" id="{08ED17FC-CAF8-9A40-9A88-897DEF9CFEA0}"/>
              </a:ext>
            </a:extLst>
          </p:cNvPr>
          <p:cNvSpPr>
            <a:spLocks noGrp="1"/>
          </p:cNvSpPr>
          <p:nvPr>
            <p:ph type="body" sz="quarter" idx="16" hasCustomPrompt="1"/>
          </p:nvPr>
        </p:nvSpPr>
        <p:spPr>
          <a:xfrm>
            <a:off x="10515600" y="2971800"/>
            <a:ext cx="3657600" cy="9144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8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a:t>Click to insert image caption</a:t>
            </a:r>
          </a:p>
        </p:txBody>
      </p:sp>
      <p:sp>
        <p:nvSpPr>
          <p:cNvPr id="15" name="Text Placeholder 5">
            <a:extLst>
              <a:ext uri="{FF2B5EF4-FFF2-40B4-BE49-F238E27FC236}">
                <a16:creationId xmlns:a16="http://schemas.microsoft.com/office/drawing/2014/main" id="{4A16FA60-8BA9-8B4A-86AA-F8336C26C78B}"/>
              </a:ext>
            </a:extLst>
          </p:cNvPr>
          <p:cNvSpPr>
            <a:spLocks noGrp="1"/>
          </p:cNvSpPr>
          <p:nvPr>
            <p:ph type="body" sz="quarter" idx="17" hasCustomPrompt="1"/>
          </p:nvPr>
        </p:nvSpPr>
        <p:spPr>
          <a:xfrm>
            <a:off x="10515600" y="6858000"/>
            <a:ext cx="3657600" cy="9144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8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a:t>Click to insert image caption</a:t>
            </a:r>
          </a:p>
        </p:txBody>
      </p:sp>
      <p:sp>
        <p:nvSpPr>
          <p:cNvPr id="16" name="Slide Number Placeholder 3">
            <a:extLst>
              <a:ext uri="{FF2B5EF4-FFF2-40B4-BE49-F238E27FC236}">
                <a16:creationId xmlns:a16="http://schemas.microsoft.com/office/drawing/2014/main" id="{7DC2EC3E-C641-FD49-9F15-878B1AFFFD98}"/>
              </a:ext>
            </a:extLst>
          </p:cNvPr>
          <p:cNvSpPr>
            <a:spLocks noGrp="1"/>
          </p:cNvSpPr>
          <p:nvPr>
            <p:ph type="sldNum" sz="quarter" idx="18"/>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a:p>
        </p:txBody>
      </p:sp>
      <p:sp>
        <p:nvSpPr>
          <p:cNvPr id="19" name="Title 1">
            <a:extLst>
              <a:ext uri="{FF2B5EF4-FFF2-40B4-BE49-F238E27FC236}">
                <a16:creationId xmlns:a16="http://schemas.microsoft.com/office/drawing/2014/main" id="{3648737A-DE0E-48DB-87F0-65418715CF88}"/>
              </a:ext>
            </a:extLst>
          </p:cNvPr>
          <p:cNvSpPr>
            <a:spLocks noGrp="1"/>
          </p:cNvSpPr>
          <p:nvPr>
            <p:ph type="title" hasCustomPrompt="1"/>
          </p:nvPr>
        </p:nvSpPr>
        <p:spPr>
          <a:xfrm>
            <a:off x="1371599" y="2295525"/>
            <a:ext cx="4572001" cy="1590675"/>
          </a:xfrm>
          <a:prstGeom prst="rect">
            <a:avLst/>
          </a:prstGeom>
        </p:spPr>
        <p:txBody>
          <a:bodyPr lIns="0" anchor="b"/>
          <a:lstStyle>
            <a:lvl1pPr>
              <a:defRPr lang="en-US" sz="3600" b="1" kern="1200" dirty="0">
                <a:solidFill>
                  <a:schemeClr val="tx2"/>
                </a:solidFill>
                <a:latin typeface="Arial" panose="020B0604020202020204" pitchFamily="34" charset="0"/>
                <a:ea typeface="+mn-ea"/>
                <a:cs typeface="Arial" panose="020B0604020202020204" pitchFamily="34" charset="0"/>
              </a:defRPr>
            </a:lvl1pPr>
          </a:lstStyle>
          <a:p>
            <a:r>
              <a:rPr lang="en-US"/>
              <a:t>Click to edit slide title</a:t>
            </a:r>
          </a:p>
        </p:txBody>
      </p:sp>
      <p:sp>
        <p:nvSpPr>
          <p:cNvPr id="21" name="Content Placeholder 13">
            <a:extLst>
              <a:ext uri="{FF2B5EF4-FFF2-40B4-BE49-F238E27FC236}">
                <a16:creationId xmlns:a16="http://schemas.microsoft.com/office/drawing/2014/main" id="{97DA340F-6103-4F2C-B3B8-8D8A524DC19C}"/>
              </a:ext>
            </a:extLst>
          </p:cNvPr>
          <p:cNvSpPr>
            <a:spLocks noGrp="1"/>
          </p:cNvSpPr>
          <p:nvPr>
            <p:ph sz="quarter" idx="21"/>
          </p:nvPr>
        </p:nvSpPr>
        <p:spPr>
          <a:xfrm>
            <a:off x="1394459" y="4373033"/>
            <a:ext cx="4572000" cy="3429000"/>
          </a:xfrm>
          <a:prstGeom prst="rect">
            <a:avLst/>
          </a:prstGeom>
        </p:spPr>
        <p:txBody>
          <a:bodyPr/>
          <a:lstStyle>
            <a:lvl1pPr>
              <a:defRPr sz="2800"/>
            </a:lvl1pPr>
            <a:lvl2pPr marL="822960" indent="-274320">
              <a:buFont typeface="Wingdings" panose="05000000000000000000" pitchFamily="2" charset="2"/>
              <a:buChar char="§"/>
              <a:defRPr sz="2400"/>
            </a:lvl2pPr>
            <a:lvl3pPr marL="1371600" indent="-274320">
              <a:buFont typeface="Wingdings" panose="05000000000000000000" pitchFamily="2" charset="2"/>
              <a:buChar char="ü"/>
              <a:defRPr sz="2000"/>
            </a:lvl3pPr>
            <a:lvl4pPr>
              <a:defRPr sz="1800"/>
            </a:lvl4pPr>
            <a:lvl5pPr marL="2468880" indent="-274320">
              <a:buFont typeface="Wingdings" panose="05000000000000000000" pitchFamily="2" charset="2"/>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Date Placeholder 1">
            <a:extLst>
              <a:ext uri="{FF2B5EF4-FFF2-40B4-BE49-F238E27FC236}">
                <a16:creationId xmlns:a16="http://schemas.microsoft.com/office/drawing/2014/main" id="{EE384947-F0AD-4E73-95AD-CAD4DEE44608}"/>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6/4/24</a:t>
            </a:fld>
            <a:endParaRPr lang="en-US"/>
          </a:p>
        </p:txBody>
      </p:sp>
      <p:sp>
        <p:nvSpPr>
          <p:cNvPr id="26" name="Footer Placeholder 2">
            <a:extLst>
              <a:ext uri="{FF2B5EF4-FFF2-40B4-BE49-F238E27FC236}">
                <a16:creationId xmlns:a16="http://schemas.microsoft.com/office/drawing/2014/main" id="{8259C4D6-850D-4393-9434-3F69451FBF8E}"/>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3434446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Picture Grid with Subhea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5029200" y="0"/>
            <a:ext cx="96012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3DEE2FC3-856F-2F4B-A52D-94189159AC19}"/>
              </a:ext>
            </a:extLst>
          </p:cNvPr>
          <p:cNvSpPr>
            <a:spLocks noGrp="1"/>
          </p:cNvSpPr>
          <p:nvPr>
            <p:ph type="pic" sz="quarter" idx="10"/>
          </p:nvPr>
        </p:nvSpPr>
        <p:spPr>
          <a:xfrm>
            <a:off x="1371600" y="539496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1" name="Picture Placeholder 2">
            <a:extLst>
              <a:ext uri="{FF2B5EF4-FFF2-40B4-BE49-F238E27FC236}">
                <a16:creationId xmlns:a16="http://schemas.microsoft.com/office/drawing/2014/main" id="{FE341CF1-EFF3-A64D-A9D4-B96C8CD8F301}"/>
              </a:ext>
            </a:extLst>
          </p:cNvPr>
          <p:cNvSpPr>
            <a:spLocks noGrp="1"/>
          </p:cNvSpPr>
          <p:nvPr>
            <p:ph type="pic" sz="quarter" idx="11"/>
          </p:nvPr>
        </p:nvSpPr>
        <p:spPr>
          <a:xfrm>
            <a:off x="1371600" y="274320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3" name="Picture Placeholder 2">
            <a:extLst>
              <a:ext uri="{FF2B5EF4-FFF2-40B4-BE49-F238E27FC236}">
                <a16:creationId xmlns:a16="http://schemas.microsoft.com/office/drawing/2014/main" id="{D0629C78-28FC-874B-96C1-DFAAFF975DEC}"/>
              </a:ext>
            </a:extLst>
          </p:cNvPr>
          <p:cNvSpPr>
            <a:spLocks noGrp="1"/>
          </p:cNvSpPr>
          <p:nvPr>
            <p:ph type="pic" sz="quarter" idx="12"/>
          </p:nvPr>
        </p:nvSpPr>
        <p:spPr>
          <a:xfrm>
            <a:off x="5737860" y="539496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4" name="Picture Placeholder 2">
            <a:extLst>
              <a:ext uri="{FF2B5EF4-FFF2-40B4-BE49-F238E27FC236}">
                <a16:creationId xmlns:a16="http://schemas.microsoft.com/office/drawing/2014/main" id="{5089EEED-3863-BD48-BCCB-4D264015DA60}"/>
              </a:ext>
            </a:extLst>
          </p:cNvPr>
          <p:cNvSpPr>
            <a:spLocks noGrp="1"/>
          </p:cNvSpPr>
          <p:nvPr>
            <p:ph type="pic" sz="quarter" idx="13"/>
          </p:nvPr>
        </p:nvSpPr>
        <p:spPr>
          <a:xfrm>
            <a:off x="5737860" y="274320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5" name="Picture Placeholder 2">
            <a:extLst>
              <a:ext uri="{FF2B5EF4-FFF2-40B4-BE49-F238E27FC236}">
                <a16:creationId xmlns:a16="http://schemas.microsoft.com/office/drawing/2014/main" id="{EEF5B44F-191D-F44D-8AB3-0B9E4AF4B4E2}"/>
              </a:ext>
            </a:extLst>
          </p:cNvPr>
          <p:cNvSpPr>
            <a:spLocks noGrp="1"/>
          </p:cNvSpPr>
          <p:nvPr>
            <p:ph type="pic" sz="quarter" idx="14"/>
          </p:nvPr>
        </p:nvSpPr>
        <p:spPr>
          <a:xfrm>
            <a:off x="10104120" y="539496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6" name="Picture Placeholder 2">
            <a:extLst>
              <a:ext uri="{FF2B5EF4-FFF2-40B4-BE49-F238E27FC236}">
                <a16:creationId xmlns:a16="http://schemas.microsoft.com/office/drawing/2014/main" id="{A26442AE-D905-374C-9CB4-1A1F44C08C61}"/>
              </a:ext>
            </a:extLst>
          </p:cNvPr>
          <p:cNvSpPr>
            <a:spLocks noGrp="1"/>
          </p:cNvSpPr>
          <p:nvPr>
            <p:ph type="pic" sz="quarter" idx="15"/>
          </p:nvPr>
        </p:nvSpPr>
        <p:spPr>
          <a:xfrm>
            <a:off x="10104120" y="274320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7" name="Text Placeholder 5">
            <a:extLst>
              <a:ext uri="{FF2B5EF4-FFF2-40B4-BE49-F238E27FC236}">
                <a16:creationId xmlns:a16="http://schemas.microsoft.com/office/drawing/2014/main" id="{CEBE105C-2ECB-0B46-923F-378B0A5AEBCB}"/>
              </a:ext>
            </a:extLst>
          </p:cNvPr>
          <p:cNvSpPr>
            <a:spLocks noGrp="1"/>
          </p:cNvSpPr>
          <p:nvPr>
            <p:ph type="body" sz="quarter" idx="16" hasCustomPrompt="1"/>
          </p:nvPr>
        </p:nvSpPr>
        <p:spPr>
          <a:xfrm>
            <a:off x="1371600" y="429768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a:t>Click to insert image caption</a:t>
            </a:r>
          </a:p>
        </p:txBody>
      </p:sp>
      <p:sp>
        <p:nvSpPr>
          <p:cNvPr id="19" name="Text Placeholder 5">
            <a:extLst>
              <a:ext uri="{FF2B5EF4-FFF2-40B4-BE49-F238E27FC236}">
                <a16:creationId xmlns:a16="http://schemas.microsoft.com/office/drawing/2014/main" id="{8B0900D4-1543-834B-AE27-9A72FD91B398}"/>
              </a:ext>
            </a:extLst>
          </p:cNvPr>
          <p:cNvSpPr>
            <a:spLocks noGrp="1"/>
          </p:cNvSpPr>
          <p:nvPr>
            <p:ph type="body" sz="quarter" idx="17" hasCustomPrompt="1"/>
          </p:nvPr>
        </p:nvSpPr>
        <p:spPr>
          <a:xfrm>
            <a:off x="137160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a:t>Click to insert image caption</a:t>
            </a:r>
          </a:p>
        </p:txBody>
      </p:sp>
      <p:sp>
        <p:nvSpPr>
          <p:cNvPr id="20" name="Text Placeholder 5">
            <a:extLst>
              <a:ext uri="{FF2B5EF4-FFF2-40B4-BE49-F238E27FC236}">
                <a16:creationId xmlns:a16="http://schemas.microsoft.com/office/drawing/2014/main" id="{F64FB6B4-B0C6-5949-9F2B-7BCB7B207394}"/>
              </a:ext>
            </a:extLst>
          </p:cNvPr>
          <p:cNvSpPr>
            <a:spLocks noGrp="1"/>
          </p:cNvSpPr>
          <p:nvPr>
            <p:ph type="body" sz="quarter" idx="18" hasCustomPrompt="1"/>
          </p:nvPr>
        </p:nvSpPr>
        <p:spPr>
          <a:xfrm>
            <a:off x="5737860" y="429768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a:t>Click to insert image caption</a:t>
            </a:r>
          </a:p>
        </p:txBody>
      </p:sp>
      <p:sp>
        <p:nvSpPr>
          <p:cNvPr id="21" name="Text Placeholder 5">
            <a:extLst>
              <a:ext uri="{FF2B5EF4-FFF2-40B4-BE49-F238E27FC236}">
                <a16:creationId xmlns:a16="http://schemas.microsoft.com/office/drawing/2014/main" id="{8FDD81E0-346D-A544-A838-A6991588AE4C}"/>
              </a:ext>
            </a:extLst>
          </p:cNvPr>
          <p:cNvSpPr>
            <a:spLocks noGrp="1"/>
          </p:cNvSpPr>
          <p:nvPr>
            <p:ph type="body" sz="quarter" idx="19" hasCustomPrompt="1"/>
          </p:nvPr>
        </p:nvSpPr>
        <p:spPr>
          <a:xfrm>
            <a:off x="573786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a:t>Click to insert image caption</a:t>
            </a:r>
          </a:p>
        </p:txBody>
      </p:sp>
      <p:sp>
        <p:nvSpPr>
          <p:cNvPr id="22" name="Text Placeholder 5">
            <a:extLst>
              <a:ext uri="{FF2B5EF4-FFF2-40B4-BE49-F238E27FC236}">
                <a16:creationId xmlns:a16="http://schemas.microsoft.com/office/drawing/2014/main" id="{CDB91CB5-0E93-FA44-9508-60493542C74C}"/>
              </a:ext>
            </a:extLst>
          </p:cNvPr>
          <p:cNvSpPr>
            <a:spLocks noGrp="1"/>
          </p:cNvSpPr>
          <p:nvPr>
            <p:ph type="body" sz="quarter" idx="20" hasCustomPrompt="1"/>
          </p:nvPr>
        </p:nvSpPr>
        <p:spPr>
          <a:xfrm>
            <a:off x="10104120" y="429768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a:t>Click to insert image caption</a:t>
            </a:r>
          </a:p>
        </p:txBody>
      </p:sp>
      <p:sp>
        <p:nvSpPr>
          <p:cNvPr id="23" name="Text Placeholder 5">
            <a:extLst>
              <a:ext uri="{FF2B5EF4-FFF2-40B4-BE49-F238E27FC236}">
                <a16:creationId xmlns:a16="http://schemas.microsoft.com/office/drawing/2014/main" id="{92F736B8-F799-F047-BE4E-297E64A7549C}"/>
              </a:ext>
            </a:extLst>
          </p:cNvPr>
          <p:cNvSpPr>
            <a:spLocks noGrp="1"/>
          </p:cNvSpPr>
          <p:nvPr>
            <p:ph type="body" sz="quarter" idx="21" hasCustomPrompt="1"/>
          </p:nvPr>
        </p:nvSpPr>
        <p:spPr>
          <a:xfrm>
            <a:off x="1010412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a:t>Click to insert image caption</a:t>
            </a:r>
          </a:p>
        </p:txBody>
      </p:sp>
      <p:sp>
        <p:nvSpPr>
          <p:cNvPr id="24" name="Slide Number Placeholder 3">
            <a:extLst>
              <a:ext uri="{FF2B5EF4-FFF2-40B4-BE49-F238E27FC236}">
                <a16:creationId xmlns:a16="http://schemas.microsoft.com/office/drawing/2014/main" id="{183198DF-9C78-DD40-9CE1-2BC11B888821}"/>
              </a:ext>
            </a:extLst>
          </p:cNvPr>
          <p:cNvSpPr>
            <a:spLocks noGrp="1"/>
          </p:cNvSpPr>
          <p:nvPr>
            <p:ph type="sldNum" sz="quarter" idx="2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a:p>
        </p:txBody>
      </p:sp>
      <p:sp>
        <p:nvSpPr>
          <p:cNvPr id="26" name="Title 1">
            <a:extLst>
              <a:ext uri="{FF2B5EF4-FFF2-40B4-BE49-F238E27FC236}">
                <a16:creationId xmlns:a16="http://schemas.microsoft.com/office/drawing/2014/main" id="{BE0A6ECC-C9D0-4240-B978-69D09F2C9936}"/>
              </a:ext>
            </a:extLst>
          </p:cNvPr>
          <p:cNvSpPr>
            <a:spLocks noGrp="1"/>
          </p:cNvSpPr>
          <p:nvPr>
            <p:ph type="title" hasCustomPrompt="1"/>
          </p:nvPr>
        </p:nvSpPr>
        <p:spPr>
          <a:xfrm>
            <a:off x="3200400" y="270933"/>
            <a:ext cx="10972800" cy="1310979"/>
          </a:xfrm>
          <a:prstGeom prst="rect">
            <a:avLst/>
          </a:prstGeom>
        </p:spPr>
        <p:txBody>
          <a:bodyPr lIns="0" anchor="b"/>
          <a:lstStyle>
            <a:lvl1pPr>
              <a:defRPr lang="en-US" sz="3600" b="1" kern="1200" dirty="0">
                <a:solidFill>
                  <a:schemeClr val="tx2"/>
                </a:solidFill>
                <a:latin typeface="Arial" panose="020B0604020202020204" pitchFamily="34" charset="0"/>
                <a:ea typeface="+mn-ea"/>
                <a:cs typeface="Arial" panose="020B0604020202020204" pitchFamily="34" charset="0"/>
              </a:defRPr>
            </a:lvl1pPr>
          </a:lstStyle>
          <a:p>
            <a:r>
              <a:rPr lang="en-US"/>
              <a:t>Click to edit slide title</a:t>
            </a:r>
          </a:p>
        </p:txBody>
      </p:sp>
      <p:sp>
        <p:nvSpPr>
          <p:cNvPr id="30" name="Date Placeholder 1">
            <a:extLst>
              <a:ext uri="{FF2B5EF4-FFF2-40B4-BE49-F238E27FC236}">
                <a16:creationId xmlns:a16="http://schemas.microsoft.com/office/drawing/2014/main" id="{E4CF0CE7-333F-4604-B518-6F7EE2AA82D5}"/>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6/4/24</a:t>
            </a:fld>
            <a:endParaRPr lang="en-US"/>
          </a:p>
        </p:txBody>
      </p:sp>
      <p:sp>
        <p:nvSpPr>
          <p:cNvPr id="31" name="Footer Placeholder 2">
            <a:extLst>
              <a:ext uri="{FF2B5EF4-FFF2-40B4-BE49-F238E27FC236}">
                <a16:creationId xmlns:a16="http://schemas.microsoft.com/office/drawing/2014/main" id="{21303C4E-FB0C-4A46-BF34-C99D885AA3B1}"/>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32" name="Content Placeholder 4">
            <a:extLst>
              <a:ext uri="{FF2B5EF4-FFF2-40B4-BE49-F238E27FC236}">
                <a16:creationId xmlns:a16="http://schemas.microsoft.com/office/drawing/2014/main" id="{C14080C3-5390-4F4E-9C88-2C080B5CE5D9}"/>
              </a:ext>
            </a:extLst>
          </p:cNvPr>
          <p:cNvSpPr>
            <a:spLocks noGrp="1"/>
          </p:cNvSpPr>
          <p:nvPr>
            <p:ph sz="quarter" idx="24"/>
          </p:nvPr>
        </p:nvSpPr>
        <p:spPr>
          <a:xfrm>
            <a:off x="1371600" y="2194560"/>
            <a:ext cx="12801600" cy="525886"/>
          </a:xfrm>
          <a:prstGeom prst="rect">
            <a:avLst/>
          </a:prstGeom>
        </p:spPr>
        <p:txBody>
          <a:bodyPr/>
          <a:lstStyle>
            <a:lvl1pPr>
              <a:defRPr sz="2800">
                <a:latin typeface="Arial" panose="020B0604020202020204" pitchFamily="34" charset="0"/>
                <a:cs typeface="Arial" panose="020B0604020202020204" pitchFamily="34" charset="0"/>
              </a:defRPr>
            </a:lvl1pPr>
            <a:lvl2pPr marL="822960" indent="-274320">
              <a:buFont typeface="Wingdings" panose="05000000000000000000" pitchFamily="2" charset="2"/>
              <a:buChar char="§"/>
              <a:defRPr sz="2400">
                <a:latin typeface="Arial" panose="020B0604020202020204" pitchFamily="34" charset="0"/>
                <a:cs typeface="Arial" panose="020B0604020202020204" pitchFamily="34" charset="0"/>
              </a:defRPr>
            </a:lvl2pPr>
            <a:lvl3pPr marL="1371600" indent="-274320">
              <a:buFont typeface="Wingdings" panose="05000000000000000000" pitchFamily="2" charset="2"/>
              <a:buChar char="ü"/>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marL="2468880" indent="-274320">
              <a:buFont typeface="Wingdings" panose="05000000000000000000" pitchFamily="2" charset="2"/>
              <a:buChar char="§"/>
              <a:defRPr sz="1600">
                <a:latin typeface="Arial" panose="020B0604020202020204" pitchFamily="34" charset="0"/>
                <a:cs typeface="Arial" panose="020B06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3126621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Picture Gri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5029200" y="0"/>
            <a:ext cx="96012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3DEE2FC3-856F-2F4B-A52D-94189159AC19}"/>
              </a:ext>
            </a:extLst>
          </p:cNvPr>
          <p:cNvSpPr>
            <a:spLocks noGrp="1"/>
          </p:cNvSpPr>
          <p:nvPr>
            <p:ph type="pic" sz="quarter" idx="10"/>
          </p:nvPr>
        </p:nvSpPr>
        <p:spPr>
          <a:xfrm>
            <a:off x="1371600" y="5060515"/>
            <a:ext cx="4069080" cy="2711885"/>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1" name="Picture Placeholder 2">
            <a:extLst>
              <a:ext uri="{FF2B5EF4-FFF2-40B4-BE49-F238E27FC236}">
                <a16:creationId xmlns:a16="http://schemas.microsoft.com/office/drawing/2014/main" id="{FE341CF1-EFF3-A64D-A9D4-B96C8CD8F301}"/>
              </a:ext>
            </a:extLst>
          </p:cNvPr>
          <p:cNvSpPr>
            <a:spLocks noGrp="1"/>
          </p:cNvSpPr>
          <p:nvPr>
            <p:ph type="pic" sz="quarter" idx="11"/>
          </p:nvPr>
        </p:nvSpPr>
        <p:spPr>
          <a:xfrm>
            <a:off x="1371600" y="2066544"/>
            <a:ext cx="4069080" cy="2715768"/>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3" name="Picture Placeholder 2">
            <a:extLst>
              <a:ext uri="{FF2B5EF4-FFF2-40B4-BE49-F238E27FC236}">
                <a16:creationId xmlns:a16="http://schemas.microsoft.com/office/drawing/2014/main" id="{D0629C78-28FC-874B-96C1-DFAAFF975DEC}"/>
              </a:ext>
            </a:extLst>
          </p:cNvPr>
          <p:cNvSpPr>
            <a:spLocks noGrp="1"/>
          </p:cNvSpPr>
          <p:nvPr>
            <p:ph type="pic" sz="quarter" idx="12"/>
          </p:nvPr>
        </p:nvSpPr>
        <p:spPr>
          <a:xfrm>
            <a:off x="5737860" y="5060515"/>
            <a:ext cx="4069080" cy="2711885"/>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4" name="Picture Placeholder 2">
            <a:extLst>
              <a:ext uri="{FF2B5EF4-FFF2-40B4-BE49-F238E27FC236}">
                <a16:creationId xmlns:a16="http://schemas.microsoft.com/office/drawing/2014/main" id="{5089EEED-3863-BD48-BCCB-4D264015DA60}"/>
              </a:ext>
            </a:extLst>
          </p:cNvPr>
          <p:cNvSpPr>
            <a:spLocks noGrp="1"/>
          </p:cNvSpPr>
          <p:nvPr>
            <p:ph type="pic" sz="quarter" idx="13"/>
          </p:nvPr>
        </p:nvSpPr>
        <p:spPr>
          <a:xfrm>
            <a:off x="5737860" y="2066544"/>
            <a:ext cx="4069080" cy="2715768"/>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5" name="Picture Placeholder 2">
            <a:extLst>
              <a:ext uri="{FF2B5EF4-FFF2-40B4-BE49-F238E27FC236}">
                <a16:creationId xmlns:a16="http://schemas.microsoft.com/office/drawing/2014/main" id="{EEF5B44F-191D-F44D-8AB3-0B9E4AF4B4E2}"/>
              </a:ext>
            </a:extLst>
          </p:cNvPr>
          <p:cNvSpPr>
            <a:spLocks noGrp="1"/>
          </p:cNvSpPr>
          <p:nvPr>
            <p:ph type="pic" sz="quarter" idx="14"/>
          </p:nvPr>
        </p:nvSpPr>
        <p:spPr>
          <a:xfrm>
            <a:off x="10104120" y="5060515"/>
            <a:ext cx="4069080" cy="2711885"/>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6" name="Picture Placeholder 2">
            <a:extLst>
              <a:ext uri="{FF2B5EF4-FFF2-40B4-BE49-F238E27FC236}">
                <a16:creationId xmlns:a16="http://schemas.microsoft.com/office/drawing/2014/main" id="{A26442AE-D905-374C-9CB4-1A1F44C08C61}"/>
              </a:ext>
            </a:extLst>
          </p:cNvPr>
          <p:cNvSpPr>
            <a:spLocks noGrp="1"/>
          </p:cNvSpPr>
          <p:nvPr>
            <p:ph type="pic" sz="quarter" idx="15"/>
          </p:nvPr>
        </p:nvSpPr>
        <p:spPr>
          <a:xfrm>
            <a:off x="10104120" y="2066544"/>
            <a:ext cx="4069080" cy="2715768"/>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7" name="Text Placeholder 5">
            <a:extLst>
              <a:ext uri="{FF2B5EF4-FFF2-40B4-BE49-F238E27FC236}">
                <a16:creationId xmlns:a16="http://schemas.microsoft.com/office/drawing/2014/main" id="{CEBE105C-2ECB-0B46-923F-378B0A5AEBCB}"/>
              </a:ext>
            </a:extLst>
          </p:cNvPr>
          <p:cNvSpPr>
            <a:spLocks noGrp="1"/>
          </p:cNvSpPr>
          <p:nvPr>
            <p:ph type="body" sz="quarter" idx="16" hasCustomPrompt="1"/>
          </p:nvPr>
        </p:nvSpPr>
        <p:spPr>
          <a:xfrm>
            <a:off x="1371600" y="3959352"/>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a:t>Click to insert image caption</a:t>
            </a:r>
          </a:p>
        </p:txBody>
      </p:sp>
      <p:sp>
        <p:nvSpPr>
          <p:cNvPr id="19" name="Text Placeholder 5">
            <a:extLst>
              <a:ext uri="{FF2B5EF4-FFF2-40B4-BE49-F238E27FC236}">
                <a16:creationId xmlns:a16="http://schemas.microsoft.com/office/drawing/2014/main" id="{8B0900D4-1543-834B-AE27-9A72FD91B398}"/>
              </a:ext>
            </a:extLst>
          </p:cNvPr>
          <p:cNvSpPr>
            <a:spLocks noGrp="1"/>
          </p:cNvSpPr>
          <p:nvPr>
            <p:ph type="body" sz="quarter" idx="17" hasCustomPrompt="1"/>
          </p:nvPr>
        </p:nvSpPr>
        <p:spPr>
          <a:xfrm>
            <a:off x="137160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a:t>Click to insert image caption</a:t>
            </a:r>
          </a:p>
        </p:txBody>
      </p:sp>
      <p:sp>
        <p:nvSpPr>
          <p:cNvPr id="20" name="Text Placeholder 5">
            <a:extLst>
              <a:ext uri="{FF2B5EF4-FFF2-40B4-BE49-F238E27FC236}">
                <a16:creationId xmlns:a16="http://schemas.microsoft.com/office/drawing/2014/main" id="{F64FB6B4-B0C6-5949-9F2B-7BCB7B207394}"/>
              </a:ext>
            </a:extLst>
          </p:cNvPr>
          <p:cNvSpPr>
            <a:spLocks noGrp="1"/>
          </p:cNvSpPr>
          <p:nvPr>
            <p:ph type="body" sz="quarter" idx="18" hasCustomPrompt="1"/>
          </p:nvPr>
        </p:nvSpPr>
        <p:spPr>
          <a:xfrm>
            <a:off x="5737860" y="3959352"/>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a:t>Click to insert image caption</a:t>
            </a:r>
          </a:p>
        </p:txBody>
      </p:sp>
      <p:sp>
        <p:nvSpPr>
          <p:cNvPr id="21" name="Text Placeholder 5">
            <a:extLst>
              <a:ext uri="{FF2B5EF4-FFF2-40B4-BE49-F238E27FC236}">
                <a16:creationId xmlns:a16="http://schemas.microsoft.com/office/drawing/2014/main" id="{8FDD81E0-346D-A544-A838-A6991588AE4C}"/>
              </a:ext>
            </a:extLst>
          </p:cNvPr>
          <p:cNvSpPr>
            <a:spLocks noGrp="1"/>
          </p:cNvSpPr>
          <p:nvPr>
            <p:ph type="body" sz="quarter" idx="19" hasCustomPrompt="1"/>
          </p:nvPr>
        </p:nvSpPr>
        <p:spPr>
          <a:xfrm>
            <a:off x="573786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a:t>Click to insert image caption</a:t>
            </a:r>
          </a:p>
        </p:txBody>
      </p:sp>
      <p:sp>
        <p:nvSpPr>
          <p:cNvPr id="22" name="Text Placeholder 5">
            <a:extLst>
              <a:ext uri="{FF2B5EF4-FFF2-40B4-BE49-F238E27FC236}">
                <a16:creationId xmlns:a16="http://schemas.microsoft.com/office/drawing/2014/main" id="{CDB91CB5-0E93-FA44-9508-60493542C74C}"/>
              </a:ext>
            </a:extLst>
          </p:cNvPr>
          <p:cNvSpPr>
            <a:spLocks noGrp="1"/>
          </p:cNvSpPr>
          <p:nvPr>
            <p:ph type="body" sz="quarter" idx="20" hasCustomPrompt="1"/>
          </p:nvPr>
        </p:nvSpPr>
        <p:spPr>
          <a:xfrm>
            <a:off x="10104120" y="3959352"/>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a:t>Click to insert image caption</a:t>
            </a:r>
          </a:p>
        </p:txBody>
      </p:sp>
      <p:sp>
        <p:nvSpPr>
          <p:cNvPr id="23" name="Text Placeholder 5">
            <a:extLst>
              <a:ext uri="{FF2B5EF4-FFF2-40B4-BE49-F238E27FC236}">
                <a16:creationId xmlns:a16="http://schemas.microsoft.com/office/drawing/2014/main" id="{92F736B8-F799-F047-BE4E-297E64A7549C}"/>
              </a:ext>
            </a:extLst>
          </p:cNvPr>
          <p:cNvSpPr>
            <a:spLocks noGrp="1"/>
          </p:cNvSpPr>
          <p:nvPr>
            <p:ph type="body" sz="quarter" idx="21" hasCustomPrompt="1"/>
          </p:nvPr>
        </p:nvSpPr>
        <p:spPr>
          <a:xfrm>
            <a:off x="1010412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a:t>Click to insert image caption</a:t>
            </a:r>
          </a:p>
        </p:txBody>
      </p:sp>
      <p:sp>
        <p:nvSpPr>
          <p:cNvPr id="24" name="Slide Number Placeholder 3">
            <a:extLst>
              <a:ext uri="{FF2B5EF4-FFF2-40B4-BE49-F238E27FC236}">
                <a16:creationId xmlns:a16="http://schemas.microsoft.com/office/drawing/2014/main" id="{183198DF-9C78-DD40-9CE1-2BC11B888821}"/>
              </a:ext>
            </a:extLst>
          </p:cNvPr>
          <p:cNvSpPr>
            <a:spLocks noGrp="1"/>
          </p:cNvSpPr>
          <p:nvPr>
            <p:ph type="sldNum" sz="quarter" idx="2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a:p>
        </p:txBody>
      </p:sp>
      <p:sp>
        <p:nvSpPr>
          <p:cNvPr id="28" name="Date Placeholder 1">
            <a:extLst>
              <a:ext uri="{FF2B5EF4-FFF2-40B4-BE49-F238E27FC236}">
                <a16:creationId xmlns:a16="http://schemas.microsoft.com/office/drawing/2014/main" id="{68F188F7-153E-49D5-8DFC-19025204703A}"/>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6/4/24</a:t>
            </a:fld>
            <a:endParaRPr lang="en-US"/>
          </a:p>
        </p:txBody>
      </p:sp>
      <p:sp>
        <p:nvSpPr>
          <p:cNvPr id="29" name="Footer Placeholder 2">
            <a:extLst>
              <a:ext uri="{FF2B5EF4-FFF2-40B4-BE49-F238E27FC236}">
                <a16:creationId xmlns:a16="http://schemas.microsoft.com/office/drawing/2014/main" id="{578EF931-9BED-4D2C-8850-F588C3E36023}"/>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30" name="Title 1">
            <a:extLst>
              <a:ext uri="{FF2B5EF4-FFF2-40B4-BE49-F238E27FC236}">
                <a16:creationId xmlns:a16="http://schemas.microsoft.com/office/drawing/2014/main" id="{7B7AD090-7EA2-424E-A15B-B80A20326A1D}"/>
              </a:ext>
            </a:extLst>
          </p:cNvPr>
          <p:cNvSpPr>
            <a:spLocks noGrp="1"/>
          </p:cNvSpPr>
          <p:nvPr>
            <p:ph type="title" hasCustomPrompt="1"/>
          </p:nvPr>
        </p:nvSpPr>
        <p:spPr>
          <a:xfrm>
            <a:off x="3200400" y="270933"/>
            <a:ext cx="10972800" cy="1310979"/>
          </a:xfrm>
          <a:prstGeom prst="rect">
            <a:avLst/>
          </a:prstGeom>
        </p:spPr>
        <p:txBody>
          <a:bodyPr lIns="0" anchor="b"/>
          <a:lstStyle>
            <a:lvl1pPr>
              <a:defRPr lang="en-US" sz="3600" b="1" kern="1200" dirty="0">
                <a:solidFill>
                  <a:schemeClr val="tx2"/>
                </a:solidFill>
                <a:latin typeface="Arial" panose="020B0604020202020204" pitchFamily="34" charset="0"/>
                <a:ea typeface="+mn-ea"/>
                <a:cs typeface="Arial" panose="020B0604020202020204" pitchFamily="34" charset="0"/>
              </a:defRPr>
            </a:lvl1pPr>
          </a:lstStyle>
          <a:p>
            <a:r>
              <a:rPr lang="en-US"/>
              <a:t>Click to edit slide title</a:t>
            </a:r>
          </a:p>
        </p:txBody>
      </p:sp>
    </p:spTree>
    <p:extLst>
      <p:ext uri="{BB962C8B-B14F-4D97-AF65-F5344CB8AC3E}">
        <p14:creationId xmlns:p14="http://schemas.microsoft.com/office/powerpoint/2010/main" val="753769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D96EEDE-6486-774B-B0E3-751BBA42CE35}"/>
              </a:ext>
            </a:extLst>
          </p:cNvPr>
          <p:cNvSpPr/>
          <p:nvPr userDrawn="1"/>
        </p:nvSpPr>
        <p:spPr>
          <a:xfrm>
            <a:off x="5029200" y="0"/>
            <a:ext cx="96012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a:p>
        </p:txBody>
      </p:sp>
      <p:sp>
        <p:nvSpPr>
          <p:cNvPr id="6" name="Date Placeholder 1">
            <a:extLst>
              <a:ext uri="{FF2B5EF4-FFF2-40B4-BE49-F238E27FC236}">
                <a16:creationId xmlns:a16="http://schemas.microsoft.com/office/drawing/2014/main" id="{8F28E1ED-1888-403E-AAF0-8053EF9DF5EA}"/>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6/4/24</a:t>
            </a:fld>
            <a:endParaRPr lang="en-US"/>
          </a:p>
        </p:txBody>
      </p:sp>
      <p:sp>
        <p:nvSpPr>
          <p:cNvPr id="7" name="Footer Placeholder 2">
            <a:extLst>
              <a:ext uri="{FF2B5EF4-FFF2-40B4-BE49-F238E27FC236}">
                <a16:creationId xmlns:a16="http://schemas.microsoft.com/office/drawing/2014/main" id="{227E8059-8EC0-42A2-8A9E-251427CDC055}"/>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1719742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arge Ima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5029200" y="0"/>
            <a:ext cx="96012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icture Placeholder 2">
            <a:extLst>
              <a:ext uri="{FF2B5EF4-FFF2-40B4-BE49-F238E27FC236}">
                <a16:creationId xmlns:a16="http://schemas.microsoft.com/office/drawing/2014/main" id="{66026595-8D7E-D24C-9263-B65316A326B9}"/>
              </a:ext>
            </a:extLst>
          </p:cNvPr>
          <p:cNvSpPr>
            <a:spLocks noGrp="1"/>
          </p:cNvSpPr>
          <p:nvPr>
            <p:ph type="pic" sz="quarter" idx="10"/>
          </p:nvPr>
        </p:nvSpPr>
        <p:spPr>
          <a:xfrm>
            <a:off x="6400800" y="457200"/>
            <a:ext cx="7772400" cy="73152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3" name="Slide Number Placeholder 3">
            <a:extLst>
              <a:ext uri="{FF2B5EF4-FFF2-40B4-BE49-F238E27FC236}">
                <a16:creationId xmlns:a16="http://schemas.microsoft.com/office/drawing/2014/main" id="{3338E046-DF9E-FC49-A812-491AB8058B4E}"/>
              </a:ext>
            </a:extLst>
          </p:cNvPr>
          <p:cNvSpPr>
            <a:spLocks noGrp="1"/>
          </p:cNvSpPr>
          <p:nvPr>
            <p:ph type="sldNum" sz="quarter" idx="1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a:p>
        </p:txBody>
      </p:sp>
      <p:sp>
        <p:nvSpPr>
          <p:cNvPr id="8" name="Text Placeholder 5">
            <a:extLst>
              <a:ext uri="{FF2B5EF4-FFF2-40B4-BE49-F238E27FC236}">
                <a16:creationId xmlns:a16="http://schemas.microsoft.com/office/drawing/2014/main" id="{1D0CE8D1-2F12-5A44-A6B5-2CD466F52A60}"/>
              </a:ext>
            </a:extLst>
          </p:cNvPr>
          <p:cNvSpPr>
            <a:spLocks noGrp="1"/>
          </p:cNvSpPr>
          <p:nvPr>
            <p:ph type="body" sz="quarter" idx="14" hasCustomPrompt="1"/>
          </p:nvPr>
        </p:nvSpPr>
        <p:spPr>
          <a:xfrm>
            <a:off x="6400800" y="6858000"/>
            <a:ext cx="7772400" cy="9144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8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a:t>Click to insert image caption</a:t>
            </a:r>
          </a:p>
        </p:txBody>
      </p:sp>
      <p:sp>
        <p:nvSpPr>
          <p:cNvPr id="9" name="Title 1">
            <a:extLst>
              <a:ext uri="{FF2B5EF4-FFF2-40B4-BE49-F238E27FC236}">
                <a16:creationId xmlns:a16="http://schemas.microsoft.com/office/drawing/2014/main" id="{B99B87A2-8960-403D-AE0D-D54946272206}"/>
              </a:ext>
            </a:extLst>
          </p:cNvPr>
          <p:cNvSpPr>
            <a:spLocks noGrp="1"/>
          </p:cNvSpPr>
          <p:nvPr>
            <p:ph type="title" hasCustomPrompt="1"/>
          </p:nvPr>
        </p:nvSpPr>
        <p:spPr>
          <a:xfrm>
            <a:off x="1371599" y="2295525"/>
            <a:ext cx="4572001" cy="1590675"/>
          </a:xfrm>
          <a:prstGeom prst="rect">
            <a:avLst/>
          </a:prstGeom>
        </p:spPr>
        <p:txBody>
          <a:bodyPr lIns="0" anchor="b"/>
          <a:lstStyle>
            <a:lvl1pPr>
              <a:defRPr lang="en-US" sz="3600" b="1" kern="1200" dirty="0">
                <a:solidFill>
                  <a:srgbClr val="C8722E"/>
                </a:solidFill>
                <a:latin typeface="Arial" panose="020B0604020202020204" pitchFamily="34" charset="0"/>
                <a:ea typeface="+mn-ea"/>
                <a:cs typeface="Arial" panose="020B0604020202020204" pitchFamily="34" charset="0"/>
              </a:defRPr>
            </a:lvl1pPr>
          </a:lstStyle>
          <a:p>
            <a:r>
              <a:rPr lang="en-US"/>
              <a:t>Click to edit slide title</a:t>
            </a:r>
          </a:p>
        </p:txBody>
      </p:sp>
      <p:sp>
        <p:nvSpPr>
          <p:cNvPr id="11" name="Content Placeholder 13">
            <a:extLst>
              <a:ext uri="{FF2B5EF4-FFF2-40B4-BE49-F238E27FC236}">
                <a16:creationId xmlns:a16="http://schemas.microsoft.com/office/drawing/2014/main" id="{29354FF4-9871-4E1B-A45A-ABAA2BE2B69B}"/>
              </a:ext>
            </a:extLst>
          </p:cNvPr>
          <p:cNvSpPr>
            <a:spLocks noGrp="1"/>
          </p:cNvSpPr>
          <p:nvPr>
            <p:ph sz="quarter" idx="21"/>
          </p:nvPr>
        </p:nvSpPr>
        <p:spPr>
          <a:xfrm>
            <a:off x="1394459" y="4373033"/>
            <a:ext cx="4572000" cy="3429000"/>
          </a:xfrm>
          <a:prstGeom prst="rect">
            <a:avLst/>
          </a:prstGeom>
        </p:spPr>
        <p:txBody>
          <a:bodyPr/>
          <a:lstStyle>
            <a:lvl1pPr>
              <a:defRPr sz="2800"/>
            </a:lvl1pPr>
            <a:lvl2pPr marL="822960" indent="-274320">
              <a:buFont typeface="Wingdings" panose="05000000000000000000" pitchFamily="2" charset="2"/>
              <a:buChar char="§"/>
              <a:defRPr sz="2400"/>
            </a:lvl2pPr>
            <a:lvl3pPr marL="1371600" indent="-274320">
              <a:buFont typeface="Wingdings" panose="05000000000000000000" pitchFamily="2" charset="2"/>
              <a:buChar char="ü"/>
              <a:defRPr sz="2000"/>
            </a:lvl3pPr>
            <a:lvl4pPr>
              <a:defRPr sz="1800"/>
            </a:lvl4pPr>
            <a:lvl5pPr marL="2468880" indent="-274320">
              <a:buFont typeface="Wingdings" panose="05000000000000000000" pitchFamily="2" charset="2"/>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
            <a:extLst>
              <a:ext uri="{FF2B5EF4-FFF2-40B4-BE49-F238E27FC236}">
                <a16:creationId xmlns:a16="http://schemas.microsoft.com/office/drawing/2014/main" id="{47EFCEB6-2E27-4C42-A1E5-AC8A8BA83783}"/>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ED97E796-18F2-F744-BBF0-DF259987A711}" type="datetime1">
              <a:rPr lang="en-US" smtClean="0"/>
              <a:t>6/4/24</a:t>
            </a:fld>
            <a:endParaRPr lang="en-US"/>
          </a:p>
        </p:txBody>
      </p:sp>
      <p:sp>
        <p:nvSpPr>
          <p:cNvPr id="15" name="Footer Placeholder 2">
            <a:extLst>
              <a:ext uri="{FF2B5EF4-FFF2-40B4-BE49-F238E27FC236}">
                <a16:creationId xmlns:a16="http://schemas.microsoft.com/office/drawing/2014/main" id="{A86FAFB9-0DC0-4AB0-9E8B-6EC7C8ABAAF1}"/>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1957828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D96EEDE-6486-774B-B0E3-751BBA42CE35}"/>
              </a:ext>
            </a:extLst>
          </p:cNvPr>
          <p:cNvSpPr/>
          <p:nvPr userDrawn="1"/>
        </p:nvSpPr>
        <p:spPr>
          <a:xfrm>
            <a:off x="5029200" y="0"/>
            <a:ext cx="96012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ate Placeholder 1">
            <a:extLst>
              <a:ext uri="{FF2B5EF4-FFF2-40B4-BE49-F238E27FC236}">
                <a16:creationId xmlns:a16="http://schemas.microsoft.com/office/drawing/2014/main" id="{8F28E1ED-1888-403E-AAF0-8053EF9DF5EA}"/>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6/4/24</a:t>
            </a:fld>
            <a:endParaRPr lang="en-US"/>
          </a:p>
        </p:txBody>
      </p:sp>
      <p:sp>
        <p:nvSpPr>
          <p:cNvPr id="7" name="Footer Placeholder 2">
            <a:extLst>
              <a:ext uri="{FF2B5EF4-FFF2-40B4-BE49-F238E27FC236}">
                <a16:creationId xmlns:a16="http://schemas.microsoft.com/office/drawing/2014/main" id="{227E8059-8EC0-42A2-8A9E-251427CDC055}"/>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pic>
        <p:nvPicPr>
          <p:cNvPr id="3" name="Picture 2">
            <a:extLst>
              <a:ext uri="{FF2B5EF4-FFF2-40B4-BE49-F238E27FC236}">
                <a16:creationId xmlns:a16="http://schemas.microsoft.com/office/drawing/2014/main" id="{0CD778E7-CA0A-BA5C-CA24-CCBD964CAA6C}"/>
              </a:ext>
            </a:extLst>
          </p:cNvPr>
          <p:cNvPicPr>
            <a:picLocks noChangeAspect="1"/>
          </p:cNvPicPr>
          <p:nvPr userDrawn="1"/>
        </p:nvPicPr>
        <p:blipFill>
          <a:blip r:embed="rId2"/>
          <a:srcRect/>
          <a:stretch/>
        </p:blipFill>
        <p:spPr>
          <a:xfrm>
            <a:off x="0" y="-1"/>
            <a:ext cx="14630400" cy="8229600"/>
          </a:xfrm>
          <a:prstGeom prst="rect">
            <a:avLst/>
          </a:prstGeom>
        </p:spPr>
      </p:pic>
      <p:sp>
        <p:nvSpPr>
          <p:cNvPr id="4" name="Slide Number Placeholder 3"/>
          <p:cNvSpPr>
            <a:spLocks noGrp="1"/>
          </p:cNvSpPr>
          <p:nvPr>
            <p:ph type="sldNum" sz="quarter" idx="12"/>
          </p:nvPr>
        </p:nvSpPr>
        <p:spPr>
          <a:xfrm>
            <a:off x="13994296" y="7772400"/>
            <a:ext cx="453223" cy="457200"/>
          </a:xfrm>
          <a:prstGeom prst="rect">
            <a:avLst/>
          </a:prstGeom>
          <a:solidFill>
            <a:srgbClr val="001F1F">
              <a:alpha val="84000"/>
            </a:srgbClr>
          </a:solidFill>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a:p>
        </p:txBody>
      </p:sp>
      <p:pic>
        <p:nvPicPr>
          <p:cNvPr id="13" name="Picture 12" descr="A black and white sign with white text&#10;&#10;Description automatically generated with low confidence">
            <a:extLst>
              <a:ext uri="{FF2B5EF4-FFF2-40B4-BE49-F238E27FC236}">
                <a16:creationId xmlns:a16="http://schemas.microsoft.com/office/drawing/2014/main" id="{C53BB40C-8DBB-3485-B0FE-5A281D2FE69F}"/>
              </a:ext>
            </a:extLst>
          </p:cNvPr>
          <p:cNvPicPr>
            <a:picLocks noChangeAspect="1"/>
          </p:cNvPicPr>
          <p:nvPr userDrawn="1"/>
        </p:nvPicPr>
        <p:blipFill>
          <a:blip r:embed="rId3"/>
          <a:stretch>
            <a:fillRect/>
          </a:stretch>
        </p:blipFill>
        <p:spPr>
          <a:xfrm>
            <a:off x="3568700" y="1332456"/>
            <a:ext cx="7493000" cy="6362700"/>
          </a:xfrm>
          <a:prstGeom prst="rect">
            <a:avLst/>
          </a:prstGeom>
          <a:effectLst/>
        </p:spPr>
      </p:pic>
    </p:spTree>
    <p:extLst>
      <p:ext uri="{BB962C8B-B14F-4D97-AF65-F5344CB8AC3E}">
        <p14:creationId xmlns:p14="http://schemas.microsoft.com/office/powerpoint/2010/main" val="389539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592">
          <p15:clr>
            <a:srgbClr val="FBAE40"/>
          </p15:clr>
        </p15:guide>
        <p15:guide id="2" pos="4608">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Thank You / Conclusion">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3994296" y="7772400"/>
            <a:ext cx="453223" cy="457200"/>
          </a:xfrm>
          <a:prstGeom prst="rect">
            <a:avLst/>
          </a:prstGeom>
        </p:spPr>
        <p:txBody>
          <a:bodyPr lIns="0" tIns="0" rIns="0" bIns="0" anchor="ctr" anchorCtr="0"/>
          <a:lstStyle>
            <a:lvl1pPr algn="r">
              <a:defRPr sz="1200">
                <a:solidFill>
                  <a:schemeClr val="bg1"/>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a:p>
        </p:txBody>
      </p:sp>
      <p:sp>
        <p:nvSpPr>
          <p:cNvPr id="6" name="TextBox 5">
            <a:extLst>
              <a:ext uri="{FF2B5EF4-FFF2-40B4-BE49-F238E27FC236}">
                <a16:creationId xmlns:a16="http://schemas.microsoft.com/office/drawing/2014/main" id="{D366D1A4-6DD7-B54C-AB7B-63074374BB93}"/>
              </a:ext>
            </a:extLst>
          </p:cNvPr>
          <p:cNvSpPr txBox="1"/>
          <p:nvPr userDrawn="1"/>
        </p:nvSpPr>
        <p:spPr>
          <a:xfrm>
            <a:off x="1371600" y="2057400"/>
            <a:ext cx="4572000" cy="5486400"/>
          </a:xfrm>
          <a:prstGeom prst="rect">
            <a:avLst/>
          </a:prstGeom>
          <a:noFill/>
        </p:spPr>
        <p:txBody>
          <a:bodyPr wrap="square" lIns="0" tIns="0" rIns="0" bIns="0" rtlCol="0" anchor="ctr" anchorCtr="0">
            <a:noAutofit/>
          </a:bodyPr>
          <a:lstStyle/>
          <a:p>
            <a:pPr>
              <a:lnSpc>
                <a:spcPct val="90000"/>
              </a:lnSpc>
            </a:pPr>
            <a:r>
              <a:rPr lang="en-US" sz="4800" b="1">
                <a:solidFill>
                  <a:schemeClr val="tx2"/>
                </a:solidFill>
                <a:latin typeface="Arial" panose="020B0604020202020204" pitchFamily="34" charset="0"/>
                <a:cs typeface="Arial" panose="020B0604020202020204" pitchFamily="34" charset="0"/>
              </a:rPr>
              <a:t>Thank you</a:t>
            </a:r>
          </a:p>
        </p:txBody>
      </p:sp>
      <p:sp>
        <p:nvSpPr>
          <p:cNvPr id="9" name="Footer Placeholder 2">
            <a:extLst>
              <a:ext uri="{FF2B5EF4-FFF2-40B4-BE49-F238E27FC236}">
                <a16:creationId xmlns:a16="http://schemas.microsoft.com/office/drawing/2014/main" id="{B62A8373-42F9-431F-865E-129CCA0046BE}"/>
              </a:ext>
            </a:extLst>
          </p:cNvPr>
          <p:cNvSpPr>
            <a:spLocks noGrp="1"/>
          </p:cNvSpPr>
          <p:nvPr>
            <p:ph type="ftr" sz="quarter" idx="3"/>
          </p:nvPr>
        </p:nvSpPr>
        <p:spPr>
          <a:xfrm>
            <a:off x="929247" y="7772400"/>
            <a:ext cx="5471554"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3481348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arge Text Box">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5029200" y="0"/>
            <a:ext cx="96012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3">
            <a:extLst>
              <a:ext uri="{FF2B5EF4-FFF2-40B4-BE49-F238E27FC236}">
                <a16:creationId xmlns:a16="http://schemas.microsoft.com/office/drawing/2014/main" id="{3338E046-DF9E-FC49-A812-491AB8058B4E}"/>
              </a:ext>
            </a:extLst>
          </p:cNvPr>
          <p:cNvSpPr>
            <a:spLocks noGrp="1"/>
          </p:cNvSpPr>
          <p:nvPr>
            <p:ph type="sldNum" sz="quarter" idx="1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a:p>
        </p:txBody>
      </p:sp>
      <p:sp>
        <p:nvSpPr>
          <p:cNvPr id="12" name="Content Placeholder 4">
            <a:extLst>
              <a:ext uri="{FF2B5EF4-FFF2-40B4-BE49-F238E27FC236}">
                <a16:creationId xmlns:a16="http://schemas.microsoft.com/office/drawing/2014/main" id="{F0C408BC-A7DE-4A08-AD26-56414D2DD808}"/>
              </a:ext>
            </a:extLst>
          </p:cNvPr>
          <p:cNvSpPr>
            <a:spLocks noGrp="1"/>
          </p:cNvSpPr>
          <p:nvPr>
            <p:ph sz="quarter" idx="20"/>
          </p:nvPr>
        </p:nvSpPr>
        <p:spPr>
          <a:xfrm>
            <a:off x="6430642" y="457199"/>
            <a:ext cx="7772400" cy="7315200"/>
          </a:xfrm>
          <a:prstGeom prst="rect">
            <a:avLst/>
          </a:prstGeom>
        </p:spPr>
        <p:txBody>
          <a:bodyPr/>
          <a:lstStyle>
            <a:lvl1pPr>
              <a:defRPr sz="2800">
                <a:latin typeface="Arial" panose="020B0604020202020204" pitchFamily="34" charset="0"/>
                <a:cs typeface="Arial" panose="020B0604020202020204" pitchFamily="34" charset="0"/>
              </a:defRPr>
            </a:lvl1pPr>
            <a:lvl2pPr marL="822960" indent="-274320">
              <a:buFont typeface="Wingdings" panose="05000000000000000000" pitchFamily="2" charset="2"/>
              <a:buChar char="§"/>
              <a:defRPr sz="2400">
                <a:latin typeface="Arial" panose="020B0604020202020204" pitchFamily="34" charset="0"/>
                <a:cs typeface="Arial" panose="020B0604020202020204" pitchFamily="34" charset="0"/>
              </a:defRPr>
            </a:lvl2pPr>
            <a:lvl3pPr marL="1371600" indent="-274320">
              <a:buFont typeface="Wingdings" panose="05000000000000000000" pitchFamily="2" charset="2"/>
              <a:buChar char="ü"/>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marL="2468880" indent="-274320">
              <a:buFont typeface="Wingdings" panose="05000000000000000000" pitchFamily="2" charset="2"/>
              <a:buChar char="§"/>
              <a:defRPr sz="16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3">
            <a:extLst>
              <a:ext uri="{FF2B5EF4-FFF2-40B4-BE49-F238E27FC236}">
                <a16:creationId xmlns:a16="http://schemas.microsoft.com/office/drawing/2014/main" id="{A3C58F0F-5237-4527-BB8E-6EEF623543BB}"/>
              </a:ext>
            </a:extLst>
          </p:cNvPr>
          <p:cNvSpPr>
            <a:spLocks noGrp="1"/>
          </p:cNvSpPr>
          <p:nvPr>
            <p:ph sz="quarter" idx="21"/>
          </p:nvPr>
        </p:nvSpPr>
        <p:spPr>
          <a:xfrm>
            <a:off x="1394459" y="4373033"/>
            <a:ext cx="4572000" cy="3429000"/>
          </a:xfrm>
          <a:prstGeom prst="rect">
            <a:avLst/>
          </a:prstGeom>
        </p:spPr>
        <p:txBody>
          <a:bodyPr/>
          <a:lstStyle>
            <a:lvl1pPr>
              <a:defRPr sz="2800"/>
            </a:lvl1pPr>
            <a:lvl2pPr marL="822960" indent="-274320">
              <a:buFont typeface="Wingdings" panose="05000000000000000000" pitchFamily="2" charset="2"/>
              <a:buChar char="§"/>
              <a:defRPr sz="2400"/>
            </a:lvl2pPr>
            <a:lvl3pPr marL="1371600" indent="-274320">
              <a:buFont typeface="Wingdings" panose="05000000000000000000" pitchFamily="2" charset="2"/>
              <a:buChar char="ü"/>
              <a:defRPr sz="2000"/>
            </a:lvl3pPr>
            <a:lvl4pPr>
              <a:defRPr sz="1800"/>
            </a:lvl4pPr>
            <a:lvl5pPr marL="2468880" indent="-274320">
              <a:buFont typeface="Wingdings" panose="05000000000000000000" pitchFamily="2" charset="2"/>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Date Placeholder 1">
            <a:extLst>
              <a:ext uri="{FF2B5EF4-FFF2-40B4-BE49-F238E27FC236}">
                <a16:creationId xmlns:a16="http://schemas.microsoft.com/office/drawing/2014/main" id="{33D0FD2D-15F4-4320-9C04-2023CAB47E08}"/>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89D8642B-D3B6-484C-93FE-7BA3BBA6694E}" type="datetime1">
              <a:rPr lang="en-US" smtClean="0"/>
              <a:t>6/4/24</a:t>
            </a:fld>
            <a:endParaRPr lang="en-US"/>
          </a:p>
        </p:txBody>
      </p:sp>
      <p:sp>
        <p:nvSpPr>
          <p:cNvPr id="19" name="Footer Placeholder 2">
            <a:extLst>
              <a:ext uri="{FF2B5EF4-FFF2-40B4-BE49-F238E27FC236}">
                <a16:creationId xmlns:a16="http://schemas.microsoft.com/office/drawing/2014/main" id="{08FBEF60-4239-4E67-A385-B22B813AD40B}"/>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20" name="Title 1">
            <a:extLst>
              <a:ext uri="{FF2B5EF4-FFF2-40B4-BE49-F238E27FC236}">
                <a16:creationId xmlns:a16="http://schemas.microsoft.com/office/drawing/2014/main" id="{77614967-FAA9-4DA9-B7DE-539AA8923534}"/>
              </a:ext>
            </a:extLst>
          </p:cNvPr>
          <p:cNvSpPr>
            <a:spLocks noGrp="1"/>
          </p:cNvSpPr>
          <p:nvPr>
            <p:ph type="title" hasCustomPrompt="1"/>
          </p:nvPr>
        </p:nvSpPr>
        <p:spPr>
          <a:xfrm>
            <a:off x="1371599" y="2295525"/>
            <a:ext cx="4572001" cy="1590675"/>
          </a:xfrm>
          <a:prstGeom prst="rect">
            <a:avLst/>
          </a:prstGeom>
        </p:spPr>
        <p:txBody>
          <a:bodyPr lIns="0" anchor="b"/>
          <a:lstStyle>
            <a:lvl1pPr>
              <a:defRPr lang="en-US" sz="3600" b="1" kern="1200" dirty="0">
                <a:solidFill>
                  <a:srgbClr val="C8722E"/>
                </a:solidFill>
                <a:latin typeface="Arial" panose="020B0604020202020204" pitchFamily="34" charset="0"/>
                <a:ea typeface="+mn-ea"/>
                <a:cs typeface="Arial" panose="020B0604020202020204" pitchFamily="34" charset="0"/>
              </a:defRPr>
            </a:lvl1pPr>
          </a:lstStyle>
          <a:p>
            <a:r>
              <a:rPr lang="en-US"/>
              <a:t>Click to edit slide title</a:t>
            </a:r>
          </a:p>
        </p:txBody>
      </p:sp>
    </p:spTree>
    <p:extLst>
      <p:ext uri="{BB962C8B-B14F-4D97-AF65-F5344CB8AC3E}">
        <p14:creationId xmlns:p14="http://schemas.microsoft.com/office/powerpoint/2010/main" val="990347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D96EEDE-6486-774B-B0E3-751BBA42CE35}"/>
              </a:ext>
            </a:extLst>
          </p:cNvPr>
          <p:cNvSpPr/>
          <p:nvPr userDrawn="1"/>
        </p:nvSpPr>
        <p:spPr>
          <a:xfrm>
            <a:off x="5029200" y="0"/>
            <a:ext cx="96012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a:p>
        </p:txBody>
      </p:sp>
      <p:sp>
        <p:nvSpPr>
          <p:cNvPr id="6" name="Title 1">
            <a:extLst>
              <a:ext uri="{FF2B5EF4-FFF2-40B4-BE49-F238E27FC236}">
                <a16:creationId xmlns:a16="http://schemas.microsoft.com/office/drawing/2014/main" id="{7C1406DC-BAEC-4717-8F68-46C92F16638A}"/>
              </a:ext>
            </a:extLst>
          </p:cNvPr>
          <p:cNvSpPr>
            <a:spLocks noGrp="1"/>
          </p:cNvSpPr>
          <p:nvPr>
            <p:ph type="title" hasCustomPrompt="1"/>
          </p:nvPr>
        </p:nvSpPr>
        <p:spPr>
          <a:xfrm>
            <a:off x="5720862" y="270933"/>
            <a:ext cx="8452338" cy="1310979"/>
          </a:xfrm>
          <a:prstGeom prst="rect">
            <a:avLst/>
          </a:prstGeom>
        </p:spPr>
        <p:txBody>
          <a:bodyPr lIns="0" tIns="0" rIns="0" bIns="0" anchor="b"/>
          <a:lstStyle>
            <a:lvl1pPr algn="r">
              <a:defRPr lang="en-US" sz="3600" b="1" kern="1200" dirty="0">
                <a:solidFill>
                  <a:srgbClr val="C8722E"/>
                </a:solidFill>
                <a:latin typeface="Arial" panose="020B0604020202020204" pitchFamily="34" charset="0"/>
                <a:ea typeface="+mn-ea"/>
                <a:cs typeface="Arial" panose="020B0604020202020204" pitchFamily="34" charset="0"/>
              </a:defRPr>
            </a:lvl1pPr>
          </a:lstStyle>
          <a:p>
            <a:r>
              <a:rPr lang="en-US"/>
              <a:t>Click to edit slide title</a:t>
            </a:r>
          </a:p>
        </p:txBody>
      </p:sp>
      <p:sp>
        <p:nvSpPr>
          <p:cNvPr id="10" name="Content Placeholder 4">
            <a:extLst>
              <a:ext uri="{FF2B5EF4-FFF2-40B4-BE49-F238E27FC236}">
                <a16:creationId xmlns:a16="http://schemas.microsoft.com/office/drawing/2014/main" id="{028E3363-7137-4431-9927-3AE087A5B2BE}"/>
              </a:ext>
            </a:extLst>
          </p:cNvPr>
          <p:cNvSpPr>
            <a:spLocks noGrp="1"/>
          </p:cNvSpPr>
          <p:nvPr>
            <p:ph sz="quarter" idx="20"/>
          </p:nvPr>
        </p:nvSpPr>
        <p:spPr>
          <a:xfrm>
            <a:off x="1371600" y="2057399"/>
            <a:ext cx="12801600" cy="5486401"/>
          </a:xfrm>
          <a:prstGeom prst="rect">
            <a:avLst/>
          </a:prstGeom>
        </p:spPr>
        <p:txBody>
          <a:bodyPr/>
          <a:lstStyle>
            <a:lvl1pPr>
              <a:defRPr sz="2800">
                <a:latin typeface="Arial" panose="020B0604020202020204" pitchFamily="34" charset="0"/>
                <a:cs typeface="Arial" panose="020B0604020202020204" pitchFamily="34" charset="0"/>
              </a:defRPr>
            </a:lvl1pPr>
            <a:lvl2pPr marL="822960" indent="-274320">
              <a:buFont typeface="Wingdings" panose="05000000000000000000" pitchFamily="2" charset="2"/>
              <a:buChar char="§"/>
              <a:defRPr sz="2400">
                <a:latin typeface="Arial" panose="020B0604020202020204" pitchFamily="34" charset="0"/>
                <a:cs typeface="Arial" panose="020B0604020202020204" pitchFamily="34" charset="0"/>
              </a:defRPr>
            </a:lvl2pPr>
            <a:lvl3pPr marL="1371600" indent="-274320">
              <a:buFont typeface="Wingdings" panose="05000000000000000000" pitchFamily="2" charset="2"/>
              <a:buChar char="ü"/>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marL="2468880" indent="-274320">
              <a:buFont typeface="Wingdings" panose="05000000000000000000" pitchFamily="2" charset="2"/>
              <a:buChar char="§"/>
              <a:defRPr sz="16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
            <a:extLst>
              <a:ext uri="{FF2B5EF4-FFF2-40B4-BE49-F238E27FC236}">
                <a16:creationId xmlns:a16="http://schemas.microsoft.com/office/drawing/2014/main" id="{E76F451D-D169-4CA9-91EE-97F19A35C6DE}"/>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3767F521-EC06-CE4A-A4C8-FD518B8DFFEA}" type="datetime1">
              <a:rPr lang="en-US" smtClean="0"/>
              <a:t>6/4/24</a:t>
            </a:fld>
            <a:endParaRPr lang="en-US"/>
          </a:p>
        </p:txBody>
      </p:sp>
      <p:sp>
        <p:nvSpPr>
          <p:cNvPr id="15" name="Footer Placeholder 2">
            <a:extLst>
              <a:ext uri="{FF2B5EF4-FFF2-40B4-BE49-F238E27FC236}">
                <a16:creationId xmlns:a16="http://schemas.microsoft.com/office/drawing/2014/main" id="{8A19F790-0343-4862-A140-1B409986B7FB}"/>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pic>
        <p:nvPicPr>
          <p:cNvPr id="2" name="Picture 1">
            <a:extLst>
              <a:ext uri="{FF2B5EF4-FFF2-40B4-BE49-F238E27FC236}">
                <a16:creationId xmlns:a16="http://schemas.microsoft.com/office/drawing/2014/main" id="{4EABF492-2415-714B-9C62-4614FEE56210}"/>
              </a:ext>
            </a:extLst>
          </p:cNvPr>
          <p:cNvPicPr>
            <a:picLocks noChangeAspect="1"/>
          </p:cNvPicPr>
          <p:nvPr userDrawn="1"/>
        </p:nvPicPr>
        <p:blipFill>
          <a:blip r:embed="rId2"/>
          <a:srcRect l="1252" r="1252"/>
          <a:stretch/>
        </p:blipFill>
        <p:spPr>
          <a:xfrm>
            <a:off x="3112938" y="635187"/>
            <a:ext cx="2232212" cy="1093046"/>
          </a:xfrm>
          <a:prstGeom prst="rect">
            <a:avLst/>
          </a:prstGeom>
        </p:spPr>
      </p:pic>
    </p:spTree>
    <p:extLst>
      <p:ext uri="{BB962C8B-B14F-4D97-AF65-F5344CB8AC3E}">
        <p14:creationId xmlns:p14="http://schemas.microsoft.com/office/powerpoint/2010/main" val="2806792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592" userDrawn="1">
          <p15:clr>
            <a:srgbClr val="FBAE40"/>
          </p15:clr>
        </p15:guide>
        <p15:guide id="2" pos="4608"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Picture Gri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5029200" y="0"/>
            <a:ext cx="96012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3DEE2FC3-856F-2F4B-A52D-94189159AC19}"/>
              </a:ext>
            </a:extLst>
          </p:cNvPr>
          <p:cNvSpPr>
            <a:spLocks noGrp="1"/>
          </p:cNvSpPr>
          <p:nvPr>
            <p:ph type="pic" sz="quarter" idx="10"/>
          </p:nvPr>
        </p:nvSpPr>
        <p:spPr>
          <a:xfrm>
            <a:off x="6400800" y="457200"/>
            <a:ext cx="3657600" cy="34290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7" name="Picture Placeholder 2">
            <a:extLst>
              <a:ext uri="{FF2B5EF4-FFF2-40B4-BE49-F238E27FC236}">
                <a16:creationId xmlns:a16="http://schemas.microsoft.com/office/drawing/2014/main" id="{FD00854A-4EC7-2D48-A025-5B0B48548BC7}"/>
              </a:ext>
            </a:extLst>
          </p:cNvPr>
          <p:cNvSpPr>
            <a:spLocks noGrp="1"/>
          </p:cNvSpPr>
          <p:nvPr>
            <p:ph type="pic" sz="quarter" idx="11"/>
          </p:nvPr>
        </p:nvSpPr>
        <p:spPr>
          <a:xfrm>
            <a:off x="10515600" y="457200"/>
            <a:ext cx="3657600" cy="34290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8" name="Picture Placeholder 2">
            <a:extLst>
              <a:ext uri="{FF2B5EF4-FFF2-40B4-BE49-F238E27FC236}">
                <a16:creationId xmlns:a16="http://schemas.microsoft.com/office/drawing/2014/main" id="{67A8C708-D197-CF47-8089-89928BE1E302}"/>
              </a:ext>
            </a:extLst>
          </p:cNvPr>
          <p:cNvSpPr>
            <a:spLocks noGrp="1"/>
          </p:cNvSpPr>
          <p:nvPr>
            <p:ph type="pic" sz="quarter" idx="12"/>
          </p:nvPr>
        </p:nvSpPr>
        <p:spPr>
          <a:xfrm>
            <a:off x="6400800" y="4343400"/>
            <a:ext cx="3657600" cy="34290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2" name="Picture Placeholder 2">
            <a:extLst>
              <a:ext uri="{FF2B5EF4-FFF2-40B4-BE49-F238E27FC236}">
                <a16:creationId xmlns:a16="http://schemas.microsoft.com/office/drawing/2014/main" id="{3C4D2EBC-B863-FD49-A9DF-1381563078DA}"/>
              </a:ext>
            </a:extLst>
          </p:cNvPr>
          <p:cNvSpPr>
            <a:spLocks noGrp="1"/>
          </p:cNvSpPr>
          <p:nvPr>
            <p:ph type="pic" sz="quarter" idx="13"/>
          </p:nvPr>
        </p:nvSpPr>
        <p:spPr>
          <a:xfrm>
            <a:off x="10515600" y="4343400"/>
            <a:ext cx="3657600" cy="34290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6" name="Text Placeholder 5">
            <a:extLst>
              <a:ext uri="{FF2B5EF4-FFF2-40B4-BE49-F238E27FC236}">
                <a16:creationId xmlns:a16="http://schemas.microsoft.com/office/drawing/2014/main" id="{CE93B472-4A32-7C41-A565-485FDC3EB832}"/>
              </a:ext>
            </a:extLst>
          </p:cNvPr>
          <p:cNvSpPr>
            <a:spLocks noGrp="1"/>
          </p:cNvSpPr>
          <p:nvPr>
            <p:ph type="body" sz="quarter" idx="14" hasCustomPrompt="1"/>
          </p:nvPr>
        </p:nvSpPr>
        <p:spPr>
          <a:xfrm>
            <a:off x="6400800" y="2971800"/>
            <a:ext cx="3657600" cy="9144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8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a:t>Click to insert image caption</a:t>
            </a:r>
          </a:p>
        </p:txBody>
      </p:sp>
      <p:sp>
        <p:nvSpPr>
          <p:cNvPr id="13" name="Text Placeholder 5">
            <a:extLst>
              <a:ext uri="{FF2B5EF4-FFF2-40B4-BE49-F238E27FC236}">
                <a16:creationId xmlns:a16="http://schemas.microsoft.com/office/drawing/2014/main" id="{19F7807A-D120-BD49-9CBD-9174F26D7982}"/>
              </a:ext>
            </a:extLst>
          </p:cNvPr>
          <p:cNvSpPr>
            <a:spLocks noGrp="1"/>
          </p:cNvSpPr>
          <p:nvPr>
            <p:ph type="body" sz="quarter" idx="15" hasCustomPrompt="1"/>
          </p:nvPr>
        </p:nvSpPr>
        <p:spPr>
          <a:xfrm>
            <a:off x="6400800" y="6858000"/>
            <a:ext cx="3657600" cy="9144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8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a:t>Click to insert image caption</a:t>
            </a:r>
          </a:p>
        </p:txBody>
      </p:sp>
      <p:sp>
        <p:nvSpPr>
          <p:cNvPr id="14" name="Text Placeholder 5">
            <a:extLst>
              <a:ext uri="{FF2B5EF4-FFF2-40B4-BE49-F238E27FC236}">
                <a16:creationId xmlns:a16="http://schemas.microsoft.com/office/drawing/2014/main" id="{08ED17FC-CAF8-9A40-9A88-897DEF9CFEA0}"/>
              </a:ext>
            </a:extLst>
          </p:cNvPr>
          <p:cNvSpPr>
            <a:spLocks noGrp="1"/>
          </p:cNvSpPr>
          <p:nvPr>
            <p:ph type="body" sz="quarter" idx="16" hasCustomPrompt="1"/>
          </p:nvPr>
        </p:nvSpPr>
        <p:spPr>
          <a:xfrm>
            <a:off x="10515600" y="2971800"/>
            <a:ext cx="3657600" cy="9144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8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a:t>Click to insert image caption</a:t>
            </a:r>
          </a:p>
        </p:txBody>
      </p:sp>
      <p:sp>
        <p:nvSpPr>
          <p:cNvPr id="15" name="Text Placeholder 5">
            <a:extLst>
              <a:ext uri="{FF2B5EF4-FFF2-40B4-BE49-F238E27FC236}">
                <a16:creationId xmlns:a16="http://schemas.microsoft.com/office/drawing/2014/main" id="{4A16FA60-8BA9-8B4A-86AA-F8336C26C78B}"/>
              </a:ext>
            </a:extLst>
          </p:cNvPr>
          <p:cNvSpPr>
            <a:spLocks noGrp="1"/>
          </p:cNvSpPr>
          <p:nvPr>
            <p:ph type="body" sz="quarter" idx="17" hasCustomPrompt="1"/>
          </p:nvPr>
        </p:nvSpPr>
        <p:spPr>
          <a:xfrm>
            <a:off x="10515600" y="6858000"/>
            <a:ext cx="3657600" cy="9144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8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a:t>Click to insert image caption</a:t>
            </a:r>
          </a:p>
        </p:txBody>
      </p:sp>
      <p:sp>
        <p:nvSpPr>
          <p:cNvPr id="16" name="Slide Number Placeholder 3">
            <a:extLst>
              <a:ext uri="{FF2B5EF4-FFF2-40B4-BE49-F238E27FC236}">
                <a16:creationId xmlns:a16="http://schemas.microsoft.com/office/drawing/2014/main" id="{7DC2EC3E-C641-FD49-9F15-878B1AFFFD98}"/>
              </a:ext>
            </a:extLst>
          </p:cNvPr>
          <p:cNvSpPr>
            <a:spLocks noGrp="1"/>
          </p:cNvSpPr>
          <p:nvPr>
            <p:ph type="sldNum" sz="quarter" idx="18"/>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a:p>
        </p:txBody>
      </p:sp>
      <p:sp>
        <p:nvSpPr>
          <p:cNvPr id="19" name="Title 1">
            <a:extLst>
              <a:ext uri="{FF2B5EF4-FFF2-40B4-BE49-F238E27FC236}">
                <a16:creationId xmlns:a16="http://schemas.microsoft.com/office/drawing/2014/main" id="{3648737A-DE0E-48DB-87F0-65418715CF88}"/>
              </a:ext>
            </a:extLst>
          </p:cNvPr>
          <p:cNvSpPr>
            <a:spLocks noGrp="1"/>
          </p:cNvSpPr>
          <p:nvPr>
            <p:ph type="title" hasCustomPrompt="1"/>
          </p:nvPr>
        </p:nvSpPr>
        <p:spPr>
          <a:xfrm>
            <a:off x="1371599" y="2295525"/>
            <a:ext cx="4572001" cy="1590675"/>
          </a:xfrm>
          <a:prstGeom prst="rect">
            <a:avLst/>
          </a:prstGeom>
        </p:spPr>
        <p:txBody>
          <a:bodyPr lIns="0" anchor="b"/>
          <a:lstStyle>
            <a:lvl1pPr>
              <a:defRPr lang="en-US" sz="3600" b="1" kern="1200" dirty="0">
                <a:solidFill>
                  <a:srgbClr val="C8722E"/>
                </a:solidFill>
                <a:latin typeface="Arial" panose="020B0604020202020204" pitchFamily="34" charset="0"/>
                <a:ea typeface="+mn-ea"/>
                <a:cs typeface="Arial" panose="020B0604020202020204" pitchFamily="34" charset="0"/>
              </a:defRPr>
            </a:lvl1pPr>
          </a:lstStyle>
          <a:p>
            <a:r>
              <a:rPr lang="en-US"/>
              <a:t>Click to edit slide title</a:t>
            </a:r>
          </a:p>
        </p:txBody>
      </p:sp>
      <p:sp>
        <p:nvSpPr>
          <p:cNvPr id="21" name="Content Placeholder 13">
            <a:extLst>
              <a:ext uri="{FF2B5EF4-FFF2-40B4-BE49-F238E27FC236}">
                <a16:creationId xmlns:a16="http://schemas.microsoft.com/office/drawing/2014/main" id="{97DA340F-6103-4F2C-B3B8-8D8A524DC19C}"/>
              </a:ext>
            </a:extLst>
          </p:cNvPr>
          <p:cNvSpPr>
            <a:spLocks noGrp="1"/>
          </p:cNvSpPr>
          <p:nvPr>
            <p:ph sz="quarter" idx="21"/>
          </p:nvPr>
        </p:nvSpPr>
        <p:spPr>
          <a:xfrm>
            <a:off x="1394459" y="4373033"/>
            <a:ext cx="4572000" cy="3429000"/>
          </a:xfrm>
          <a:prstGeom prst="rect">
            <a:avLst/>
          </a:prstGeom>
        </p:spPr>
        <p:txBody>
          <a:bodyPr/>
          <a:lstStyle>
            <a:lvl1pPr>
              <a:defRPr sz="2800"/>
            </a:lvl1pPr>
            <a:lvl2pPr marL="822960" indent="-274320">
              <a:buFont typeface="Wingdings" panose="05000000000000000000" pitchFamily="2" charset="2"/>
              <a:buChar char="§"/>
              <a:defRPr sz="2400"/>
            </a:lvl2pPr>
            <a:lvl3pPr marL="1371600" indent="-274320">
              <a:buFont typeface="Wingdings" panose="05000000000000000000" pitchFamily="2" charset="2"/>
              <a:buChar char="ü"/>
              <a:defRPr sz="2000"/>
            </a:lvl3pPr>
            <a:lvl4pPr>
              <a:defRPr sz="1800"/>
            </a:lvl4pPr>
            <a:lvl5pPr marL="2468880" indent="-274320">
              <a:buFont typeface="Wingdings" panose="05000000000000000000" pitchFamily="2" charset="2"/>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Date Placeholder 1">
            <a:extLst>
              <a:ext uri="{FF2B5EF4-FFF2-40B4-BE49-F238E27FC236}">
                <a16:creationId xmlns:a16="http://schemas.microsoft.com/office/drawing/2014/main" id="{EE384947-F0AD-4E73-95AD-CAD4DEE44608}"/>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36E55257-D97C-DA45-A4E4-BE84DA126816}" type="datetime1">
              <a:rPr lang="en-US" smtClean="0"/>
              <a:t>6/4/24</a:t>
            </a:fld>
            <a:endParaRPr lang="en-US"/>
          </a:p>
        </p:txBody>
      </p:sp>
      <p:sp>
        <p:nvSpPr>
          <p:cNvPr id="26" name="Footer Placeholder 2">
            <a:extLst>
              <a:ext uri="{FF2B5EF4-FFF2-40B4-BE49-F238E27FC236}">
                <a16:creationId xmlns:a16="http://schemas.microsoft.com/office/drawing/2014/main" id="{8259C4D6-850D-4393-9434-3F69451FBF8E}"/>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410932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Picture Grid with Subhea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5029200" y="0"/>
            <a:ext cx="96012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3DEE2FC3-856F-2F4B-A52D-94189159AC19}"/>
              </a:ext>
            </a:extLst>
          </p:cNvPr>
          <p:cNvSpPr>
            <a:spLocks noGrp="1"/>
          </p:cNvSpPr>
          <p:nvPr>
            <p:ph type="pic" sz="quarter" idx="10"/>
          </p:nvPr>
        </p:nvSpPr>
        <p:spPr>
          <a:xfrm>
            <a:off x="1371600" y="539496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1" name="Picture Placeholder 2">
            <a:extLst>
              <a:ext uri="{FF2B5EF4-FFF2-40B4-BE49-F238E27FC236}">
                <a16:creationId xmlns:a16="http://schemas.microsoft.com/office/drawing/2014/main" id="{FE341CF1-EFF3-A64D-A9D4-B96C8CD8F301}"/>
              </a:ext>
            </a:extLst>
          </p:cNvPr>
          <p:cNvSpPr>
            <a:spLocks noGrp="1"/>
          </p:cNvSpPr>
          <p:nvPr>
            <p:ph type="pic" sz="quarter" idx="11"/>
          </p:nvPr>
        </p:nvSpPr>
        <p:spPr>
          <a:xfrm>
            <a:off x="1371600" y="274320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3" name="Picture Placeholder 2">
            <a:extLst>
              <a:ext uri="{FF2B5EF4-FFF2-40B4-BE49-F238E27FC236}">
                <a16:creationId xmlns:a16="http://schemas.microsoft.com/office/drawing/2014/main" id="{D0629C78-28FC-874B-96C1-DFAAFF975DEC}"/>
              </a:ext>
            </a:extLst>
          </p:cNvPr>
          <p:cNvSpPr>
            <a:spLocks noGrp="1"/>
          </p:cNvSpPr>
          <p:nvPr>
            <p:ph type="pic" sz="quarter" idx="12"/>
          </p:nvPr>
        </p:nvSpPr>
        <p:spPr>
          <a:xfrm>
            <a:off x="5737860" y="539496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4" name="Picture Placeholder 2">
            <a:extLst>
              <a:ext uri="{FF2B5EF4-FFF2-40B4-BE49-F238E27FC236}">
                <a16:creationId xmlns:a16="http://schemas.microsoft.com/office/drawing/2014/main" id="{5089EEED-3863-BD48-BCCB-4D264015DA60}"/>
              </a:ext>
            </a:extLst>
          </p:cNvPr>
          <p:cNvSpPr>
            <a:spLocks noGrp="1"/>
          </p:cNvSpPr>
          <p:nvPr>
            <p:ph type="pic" sz="quarter" idx="13"/>
          </p:nvPr>
        </p:nvSpPr>
        <p:spPr>
          <a:xfrm>
            <a:off x="5737860" y="274320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5" name="Picture Placeholder 2">
            <a:extLst>
              <a:ext uri="{FF2B5EF4-FFF2-40B4-BE49-F238E27FC236}">
                <a16:creationId xmlns:a16="http://schemas.microsoft.com/office/drawing/2014/main" id="{EEF5B44F-191D-F44D-8AB3-0B9E4AF4B4E2}"/>
              </a:ext>
            </a:extLst>
          </p:cNvPr>
          <p:cNvSpPr>
            <a:spLocks noGrp="1"/>
          </p:cNvSpPr>
          <p:nvPr>
            <p:ph type="pic" sz="quarter" idx="14"/>
          </p:nvPr>
        </p:nvSpPr>
        <p:spPr>
          <a:xfrm>
            <a:off x="10104120" y="539496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6" name="Picture Placeholder 2">
            <a:extLst>
              <a:ext uri="{FF2B5EF4-FFF2-40B4-BE49-F238E27FC236}">
                <a16:creationId xmlns:a16="http://schemas.microsoft.com/office/drawing/2014/main" id="{A26442AE-D905-374C-9CB4-1A1F44C08C61}"/>
              </a:ext>
            </a:extLst>
          </p:cNvPr>
          <p:cNvSpPr>
            <a:spLocks noGrp="1"/>
          </p:cNvSpPr>
          <p:nvPr>
            <p:ph type="pic" sz="quarter" idx="15"/>
          </p:nvPr>
        </p:nvSpPr>
        <p:spPr>
          <a:xfrm>
            <a:off x="10104120" y="274320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7" name="Text Placeholder 5">
            <a:extLst>
              <a:ext uri="{FF2B5EF4-FFF2-40B4-BE49-F238E27FC236}">
                <a16:creationId xmlns:a16="http://schemas.microsoft.com/office/drawing/2014/main" id="{CEBE105C-2ECB-0B46-923F-378B0A5AEBCB}"/>
              </a:ext>
            </a:extLst>
          </p:cNvPr>
          <p:cNvSpPr>
            <a:spLocks noGrp="1"/>
          </p:cNvSpPr>
          <p:nvPr>
            <p:ph type="body" sz="quarter" idx="16" hasCustomPrompt="1"/>
          </p:nvPr>
        </p:nvSpPr>
        <p:spPr>
          <a:xfrm>
            <a:off x="1371600" y="429768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a:t>Click to insert image caption</a:t>
            </a:r>
          </a:p>
        </p:txBody>
      </p:sp>
      <p:sp>
        <p:nvSpPr>
          <p:cNvPr id="19" name="Text Placeholder 5">
            <a:extLst>
              <a:ext uri="{FF2B5EF4-FFF2-40B4-BE49-F238E27FC236}">
                <a16:creationId xmlns:a16="http://schemas.microsoft.com/office/drawing/2014/main" id="{8B0900D4-1543-834B-AE27-9A72FD91B398}"/>
              </a:ext>
            </a:extLst>
          </p:cNvPr>
          <p:cNvSpPr>
            <a:spLocks noGrp="1"/>
          </p:cNvSpPr>
          <p:nvPr>
            <p:ph type="body" sz="quarter" idx="17" hasCustomPrompt="1"/>
          </p:nvPr>
        </p:nvSpPr>
        <p:spPr>
          <a:xfrm>
            <a:off x="137160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a:t>Click to insert image caption</a:t>
            </a:r>
          </a:p>
        </p:txBody>
      </p:sp>
      <p:sp>
        <p:nvSpPr>
          <p:cNvPr id="20" name="Text Placeholder 5">
            <a:extLst>
              <a:ext uri="{FF2B5EF4-FFF2-40B4-BE49-F238E27FC236}">
                <a16:creationId xmlns:a16="http://schemas.microsoft.com/office/drawing/2014/main" id="{F64FB6B4-B0C6-5949-9F2B-7BCB7B207394}"/>
              </a:ext>
            </a:extLst>
          </p:cNvPr>
          <p:cNvSpPr>
            <a:spLocks noGrp="1"/>
          </p:cNvSpPr>
          <p:nvPr>
            <p:ph type="body" sz="quarter" idx="18" hasCustomPrompt="1"/>
          </p:nvPr>
        </p:nvSpPr>
        <p:spPr>
          <a:xfrm>
            <a:off x="5737860" y="429768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a:t>Click to insert image caption</a:t>
            </a:r>
          </a:p>
        </p:txBody>
      </p:sp>
      <p:sp>
        <p:nvSpPr>
          <p:cNvPr id="21" name="Text Placeholder 5">
            <a:extLst>
              <a:ext uri="{FF2B5EF4-FFF2-40B4-BE49-F238E27FC236}">
                <a16:creationId xmlns:a16="http://schemas.microsoft.com/office/drawing/2014/main" id="{8FDD81E0-346D-A544-A838-A6991588AE4C}"/>
              </a:ext>
            </a:extLst>
          </p:cNvPr>
          <p:cNvSpPr>
            <a:spLocks noGrp="1"/>
          </p:cNvSpPr>
          <p:nvPr>
            <p:ph type="body" sz="quarter" idx="19" hasCustomPrompt="1"/>
          </p:nvPr>
        </p:nvSpPr>
        <p:spPr>
          <a:xfrm>
            <a:off x="573786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a:t>Click to insert image caption</a:t>
            </a:r>
          </a:p>
        </p:txBody>
      </p:sp>
      <p:sp>
        <p:nvSpPr>
          <p:cNvPr id="22" name="Text Placeholder 5">
            <a:extLst>
              <a:ext uri="{FF2B5EF4-FFF2-40B4-BE49-F238E27FC236}">
                <a16:creationId xmlns:a16="http://schemas.microsoft.com/office/drawing/2014/main" id="{CDB91CB5-0E93-FA44-9508-60493542C74C}"/>
              </a:ext>
            </a:extLst>
          </p:cNvPr>
          <p:cNvSpPr>
            <a:spLocks noGrp="1"/>
          </p:cNvSpPr>
          <p:nvPr>
            <p:ph type="body" sz="quarter" idx="20" hasCustomPrompt="1"/>
          </p:nvPr>
        </p:nvSpPr>
        <p:spPr>
          <a:xfrm>
            <a:off x="10104120" y="429768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a:t>Click to insert image caption</a:t>
            </a:r>
          </a:p>
        </p:txBody>
      </p:sp>
      <p:sp>
        <p:nvSpPr>
          <p:cNvPr id="23" name="Text Placeholder 5">
            <a:extLst>
              <a:ext uri="{FF2B5EF4-FFF2-40B4-BE49-F238E27FC236}">
                <a16:creationId xmlns:a16="http://schemas.microsoft.com/office/drawing/2014/main" id="{92F736B8-F799-F047-BE4E-297E64A7549C}"/>
              </a:ext>
            </a:extLst>
          </p:cNvPr>
          <p:cNvSpPr>
            <a:spLocks noGrp="1"/>
          </p:cNvSpPr>
          <p:nvPr>
            <p:ph type="body" sz="quarter" idx="21" hasCustomPrompt="1"/>
          </p:nvPr>
        </p:nvSpPr>
        <p:spPr>
          <a:xfrm>
            <a:off x="1010412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a:t>Click to insert image caption</a:t>
            </a:r>
          </a:p>
        </p:txBody>
      </p:sp>
      <p:sp>
        <p:nvSpPr>
          <p:cNvPr id="24" name="Slide Number Placeholder 3">
            <a:extLst>
              <a:ext uri="{FF2B5EF4-FFF2-40B4-BE49-F238E27FC236}">
                <a16:creationId xmlns:a16="http://schemas.microsoft.com/office/drawing/2014/main" id="{183198DF-9C78-DD40-9CE1-2BC11B888821}"/>
              </a:ext>
            </a:extLst>
          </p:cNvPr>
          <p:cNvSpPr>
            <a:spLocks noGrp="1"/>
          </p:cNvSpPr>
          <p:nvPr>
            <p:ph type="sldNum" sz="quarter" idx="2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a:p>
        </p:txBody>
      </p:sp>
      <p:sp>
        <p:nvSpPr>
          <p:cNvPr id="26" name="Title 1">
            <a:extLst>
              <a:ext uri="{FF2B5EF4-FFF2-40B4-BE49-F238E27FC236}">
                <a16:creationId xmlns:a16="http://schemas.microsoft.com/office/drawing/2014/main" id="{BE0A6ECC-C9D0-4240-B978-69D09F2C9936}"/>
              </a:ext>
            </a:extLst>
          </p:cNvPr>
          <p:cNvSpPr>
            <a:spLocks noGrp="1"/>
          </p:cNvSpPr>
          <p:nvPr>
            <p:ph type="title" hasCustomPrompt="1"/>
          </p:nvPr>
        </p:nvSpPr>
        <p:spPr>
          <a:xfrm>
            <a:off x="3200400" y="270933"/>
            <a:ext cx="10972800" cy="1310979"/>
          </a:xfrm>
          <a:prstGeom prst="rect">
            <a:avLst/>
          </a:prstGeom>
        </p:spPr>
        <p:txBody>
          <a:bodyPr lIns="0" anchor="b"/>
          <a:lstStyle>
            <a:lvl1pPr>
              <a:defRPr lang="en-US" sz="3600" b="1" kern="1200" dirty="0">
                <a:solidFill>
                  <a:srgbClr val="C8722E"/>
                </a:solidFill>
                <a:latin typeface="Arial" panose="020B0604020202020204" pitchFamily="34" charset="0"/>
                <a:ea typeface="+mn-ea"/>
                <a:cs typeface="Arial" panose="020B0604020202020204" pitchFamily="34" charset="0"/>
              </a:defRPr>
            </a:lvl1pPr>
          </a:lstStyle>
          <a:p>
            <a:r>
              <a:rPr lang="en-US"/>
              <a:t>Click to edit slide title</a:t>
            </a:r>
          </a:p>
        </p:txBody>
      </p:sp>
      <p:sp>
        <p:nvSpPr>
          <p:cNvPr id="30" name="Date Placeholder 1">
            <a:extLst>
              <a:ext uri="{FF2B5EF4-FFF2-40B4-BE49-F238E27FC236}">
                <a16:creationId xmlns:a16="http://schemas.microsoft.com/office/drawing/2014/main" id="{E4CF0CE7-333F-4604-B518-6F7EE2AA82D5}"/>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FEDA9B7-2BC3-4C4B-A086-12D618F4870A}" type="datetime1">
              <a:rPr lang="en-US" smtClean="0"/>
              <a:t>6/4/24</a:t>
            </a:fld>
            <a:endParaRPr lang="en-US"/>
          </a:p>
        </p:txBody>
      </p:sp>
      <p:sp>
        <p:nvSpPr>
          <p:cNvPr id="31" name="Footer Placeholder 2">
            <a:extLst>
              <a:ext uri="{FF2B5EF4-FFF2-40B4-BE49-F238E27FC236}">
                <a16:creationId xmlns:a16="http://schemas.microsoft.com/office/drawing/2014/main" id="{21303C4E-FB0C-4A46-BF34-C99D885AA3B1}"/>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32" name="Content Placeholder 4">
            <a:extLst>
              <a:ext uri="{FF2B5EF4-FFF2-40B4-BE49-F238E27FC236}">
                <a16:creationId xmlns:a16="http://schemas.microsoft.com/office/drawing/2014/main" id="{C14080C3-5390-4F4E-9C88-2C080B5CE5D9}"/>
              </a:ext>
            </a:extLst>
          </p:cNvPr>
          <p:cNvSpPr>
            <a:spLocks noGrp="1"/>
          </p:cNvSpPr>
          <p:nvPr>
            <p:ph sz="quarter" idx="24"/>
          </p:nvPr>
        </p:nvSpPr>
        <p:spPr>
          <a:xfrm>
            <a:off x="1371600" y="2194560"/>
            <a:ext cx="12801600" cy="525886"/>
          </a:xfrm>
          <a:prstGeom prst="rect">
            <a:avLst/>
          </a:prstGeom>
        </p:spPr>
        <p:txBody>
          <a:bodyPr/>
          <a:lstStyle>
            <a:lvl1pPr>
              <a:defRPr sz="2800">
                <a:latin typeface="Arial" panose="020B0604020202020204" pitchFamily="34" charset="0"/>
                <a:cs typeface="Arial" panose="020B0604020202020204" pitchFamily="34" charset="0"/>
              </a:defRPr>
            </a:lvl1pPr>
            <a:lvl2pPr marL="822960" indent="-274320">
              <a:buFont typeface="Wingdings" panose="05000000000000000000" pitchFamily="2" charset="2"/>
              <a:buChar char="§"/>
              <a:defRPr sz="2400">
                <a:latin typeface="Arial" panose="020B0604020202020204" pitchFamily="34" charset="0"/>
                <a:cs typeface="Arial" panose="020B0604020202020204" pitchFamily="34" charset="0"/>
              </a:defRPr>
            </a:lvl2pPr>
            <a:lvl3pPr marL="1371600" indent="-274320">
              <a:buFont typeface="Wingdings" panose="05000000000000000000" pitchFamily="2" charset="2"/>
              <a:buChar char="ü"/>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marL="2468880" indent="-274320">
              <a:buFont typeface="Wingdings" panose="05000000000000000000" pitchFamily="2" charset="2"/>
              <a:buChar char="§"/>
              <a:defRPr sz="1600">
                <a:latin typeface="Arial" panose="020B0604020202020204" pitchFamily="34" charset="0"/>
                <a:cs typeface="Arial" panose="020B06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295008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Picture Gri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5029200" y="0"/>
            <a:ext cx="96012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3DEE2FC3-856F-2F4B-A52D-94189159AC19}"/>
              </a:ext>
            </a:extLst>
          </p:cNvPr>
          <p:cNvSpPr>
            <a:spLocks noGrp="1"/>
          </p:cNvSpPr>
          <p:nvPr>
            <p:ph type="pic" sz="quarter" idx="10"/>
          </p:nvPr>
        </p:nvSpPr>
        <p:spPr>
          <a:xfrm>
            <a:off x="1371600" y="5060515"/>
            <a:ext cx="4069080" cy="2711885"/>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1" name="Picture Placeholder 2">
            <a:extLst>
              <a:ext uri="{FF2B5EF4-FFF2-40B4-BE49-F238E27FC236}">
                <a16:creationId xmlns:a16="http://schemas.microsoft.com/office/drawing/2014/main" id="{FE341CF1-EFF3-A64D-A9D4-B96C8CD8F301}"/>
              </a:ext>
            </a:extLst>
          </p:cNvPr>
          <p:cNvSpPr>
            <a:spLocks noGrp="1"/>
          </p:cNvSpPr>
          <p:nvPr>
            <p:ph type="pic" sz="quarter" idx="11"/>
          </p:nvPr>
        </p:nvSpPr>
        <p:spPr>
          <a:xfrm>
            <a:off x="1371600" y="2066544"/>
            <a:ext cx="4069080" cy="2715768"/>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3" name="Picture Placeholder 2">
            <a:extLst>
              <a:ext uri="{FF2B5EF4-FFF2-40B4-BE49-F238E27FC236}">
                <a16:creationId xmlns:a16="http://schemas.microsoft.com/office/drawing/2014/main" id="{D0629C78-28FC-874B-96C1-DFAAFF975DEC}"/>
              </a:ext>
            </a:extLst>
          </p:cNvPr>
          <p:cNvSpPr>
            <a:spLocks noGrp="1"/>
          </p:cNvSpPr>
          <p:nvPr>
            <p:ph type="pic" sz="quarter" idx="12"/>
          </p:nvPr>
        </p:nvSpPr>
        <p:spPr>
          <a:xfrm>
            <a:off x="5737860" y="5060515"/>
            <a:ext cx="4069080" cy="2711885"/>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4" name="Picture Placeholder 2">
            <a:extLst>
              <a:ext uri="{FF2B5EF4-FFF2-40B4-BE49-F238E27FC236}">
                <a16:creationId xmlns:a16="http://schemas.microsoft.com/office/drawing/2014/main" id="{5089EEED-3863-BD48-BCCB-4D264015DA60}"/>
              </a:ext>
            </a:extLst>
          </p:cNvPr>
          <p:cNvSpPr>
            <a:spLocks noGrp="1"/>
          </p:cNvSpPr>
          <p:nvPr>
            <p:ph type="pic" sz="quarter" idx="13"/>
          </p:nvPr>
        </p:nvSpPr>
        <p:spPr>
          <a:xfrm>
            <a:off x="5737860" y="2066544"/>
            <a:ext cx="4069080" cy="2715768"/>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5" name="Picture Placeholder 2">
            <a:extLst>
              <a:ext uri="{FF2B5EF4-FFF2-40B4-BE49-F238E27FC236}">
                <a16:creationId xmlns:a16="http://schemas.microsoft.com/office/drawing/2014/main" id="{EEF5B44F-191D-F44D-8AB3-0B9E4AF4B4E2}"/>
              </a:ext>
            </a:extLst>
          </p:cNvPr>
          <p:cNvSpPr>
            <a:spLocks noGrp="1"/>
          </p:cNvSpPr>
          <p:nvPr>
            <p:ph type="pic" sz="quarter" idx="14"/>
          </p:nvPr>
        </p:nvSpPr>
        <p:spPr>
          <a:xfrm>
            <a:off x="10104120" y="5060515"/>
            <a:ext cx="4069080" cy="2711885"/>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6" name="Picture Placeholder 2">
            <a:extLst>
              <a:ext uri="{FF2B5EF4-FFF2-40B4-BE49-F238E27FC236}">
                <a16:creationId xmlns:a16="http://schemas.microsoft.com/office/drawing/2014/main" id="{A26442AE-D905-374C-9CB4-1A1F44C08C61}"/>
              </a:ext>
            </a:extLst>
          </p:cNvPr>
          <p:cNvSpPr>
            <a:spLocks noGrp="1"/>
          </p:cNvSpPr>
          <p:nvPr>
            <p:ph type="pic" sz="quarter" idx="15"/>
          </p:nvPr>
        </p:nvSpPr>
        <p:spPr>
          <a:xfrm>
            <a:off x="10104120" y="2066544"/>
            <a:ext cx="4069080" cy="2715768"/>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7" name="Text Placeholder 5">
            <a:extLst>
              <a:ext uri="{FF2B5EF4-FFF2-40B4-BE49-F238E27FC236}">
                <a16:creationId xmlns:a16="http://schemas.microsoft.com/office/drawing/2014/main" id="{CEBE105C-2ECB-0B46-923F-378B0A5AEBCB}"/>
              </a:ext>
            </a:extLst>
          </p:cNvPr>
          <p:cNvSpPr>
            <a:spLocks noGrp="1"/>
          </p:cNvSpPr>
          <p:nvPr>
            <p:ph type="body" sz="quarter" idx="16" hasCustomPrompt="1"/>
          </p:nvPr>
        </p:nvSpPr>
        <p:spPr>
          <a:xfrm>
            <a:off x="1371600" y="3959352"/>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a:t>Click to insert image caption</a:t>
            </a:r>
          </a:p>
        </p:txBody>
      </p:sp>
      <p:sp>
        <p:nvSpPr>
          <p:cNvPr id="19" name="Text Placeholder 5">
            <a:extLst>
              <a:ext uri="{FF2B5EF4-FFF2-40B4-BE49-F238E27FC236}">
                <a16:creationId xmlns:a16="http://schemas.microsoft.com/office/drawing/2014/main" id="{8B0900D4-1543-834B-AE27-9A72FD91B398}"/>
              </a:ext>
            </a:extLst>
          </p:cNvPr>
          <p:cNvSpPr>
            <a:spLocks noGrp="1"/>
          </p:cNvSpPr>
          <p:nvPr>
            <p:ph type="body" sz="quarter" idx="17" hasCustomPrompt="1"/>
          </p:nvPr>
        </p:nvSpPr>
        <p:spPr>
          <a:xfrm>
            <a:off x="137160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a:t>Click to insert image caption</a:t>
            </a:r>
          </a:p>
        </p:txBody>
      </p:sp>
      <p:sp>
        <p:nvSpPr>
          <p:cNvPr id="20" name="Text Placeholder 5">
            <a:extLst>
              <a:ext uri="{FF2B5EF4-FFF2-40B4-BE49-F238E27FC236}">
                <a16:creationId xmlns:a16="http://schemas.microsoft.com/office/drawing/2014/main" id="{F64FB6B4-B0C6-5949-9F2B-7BCB7B207394}"/>
              </a:ext>
            </a:extLst>
          </p:cNvPr>
          <p:cNvSpPr>
            <a:spLocks noGrp="1"/>
          </p:cNvSpPr>
          <p:nvPr>
            <p:ph type="body" sz="quarter" idx="18" hasCustomPrompt="1"/>
          </p:nvPr>
        </p:nvSpPr>
        <p:spPr>
          <a:xfrm>
            <a:off x="5737860" y="3959352"/>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a:t>Click to insert image caption</a:t>
            </a:r>
          </a:p>
        </p:txBody>
      </p:sp>
      <p:sp>
        <p:nvSpPr>
          <p:cNvPr id="21" name="Text Placeholder 5">
            <a:extLst>
              <a:ext uri="{FF2B5EF4-FFF2-40B4-BE49-F238E27FC236}">
                <a16:creationId xmlns:a16="http://schemas.microsoft.com/office/drawing/2014/main" id="{8FDD81E0-346D-A544-A838-A6991588AE4C}"/>
              </a:ext>
            </a:extLst>
          </p:cNvPr>
          <p:cNvSpPr>
            <a:spLocks noGrp="1"/>
          </p:cNvSpPr>
          <p:nvPr>
            <p:ph type="body" sz="quarter" idx="19" hasCustomPrompt="1"/>
          </p:nvPr>
        </p:nvSpPr>
        <p:spPr>
          <a:xfrm>
            <a:off x="573786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a:t>Click to insert image caption</a:t>
            </a:r>
          </a:p>
        </p:txBody>
      </p:sp>
      <p:sp>
        <p:nvSpPr>
          <p:cNvPr id="22" name="Text Placeholder 5">
            <a:extLst>
              <a:ext uri="{FF2B5EF4-FFF2-40B4-BE49-F238E27FC236}">
                <a16:creationId xmlns:a16="http://schemas.microsoft.com/office/drawing/2014/main" id="{CDB91CB5-0E93-FA44-9508-60493542C74C}"/>
              </a:ext>
            </a:extLst>
          </p:cNvPr>
          <p:cNvSpPr>
            <a:spLocks noGrp="1"/>
          </p:cNvSpPr>
          <p:nvPr>
            <p:ph type="body" sz="quarter" idx="20" hasCustomPrompt="1"/>
          </p:nvPr>
        </p:nvSpPr>
        <p:spPr>
          <a:xfrm>
            <a:off x="10104120" y="3959352"/>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a:t>Click to insert image caption</a:t>
            </a:r>
          </a:p>
        </p:txBody>
      </p:sp>
      <p:sp>
        <p:nvSpPr>
          <p:cNvPr id="23" name="Text Placeholder 5">
            <a:extLst>
              <a:ext uri="{FF2B5EF4-FFF2-40B4-BE49-F238E27FC236}">
                <a16:creationId xmlns:a16="http://schemas.microsoft.com/office/drawing/2014/main" id="{92F736B8-F799-F047-BE4E-297E64A7549C}"/>
              </a:ext>
            </a:extLst>
          </p:cNvPr>
          <p:cNvSpPr>
            <a:spLocks noGrp="1"/>
          </p:cNvSpPr>
          <p:nvPr>
            <p:ph type="body" sz="quarter" idx="21" hasCustomPrompt="1"/>
          </p:nvPr>
        </p:nvSpPr>
        <p:spPr>
          <a:xfrm>
            <a:off x="1010412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a:t>Click to insert image caption</a:t>
            </a:r>
          </a:p>
        </p:txBody>
      </p:sp>
      <p:sp>
        <p:nvSpPr>
          <p:cNvPr id="24" name="Slide Number Placeholder 3">
            <a:extLst>
              <a:ext uri="{FF2B5EF4-FFF2-40B4-BE49-F238E27FC236}">
                <a16:creationId xmlns:a16="http://schemas.microsoft.com/office/drawing/2014/main" id="{183198DF-9C78-DD40-9CE1-2BC11B888821}"/>
              </a:ext>
            </a:extLst>
          </p:cNvPr>
          <p:cNvSpPr>
            <a:spLocks noGrp="1"/>
          </p:cNvSpPr>
          <p:nvPr>
            <p:ph type="sldNum" sz="quarter" idx="2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a:p>
        </p:txBody>
      </p:sp>
      <p:sp>
        <p:nvSpPr>
          <p:cNvPr id="28" name="Date Placeholder 1">
            <a:extLst>
              <a:ext uri="{FF2B5EF4-FFF2-40B4-BE49-F238E27FC236}">
                <a16:creationId xmlns:a16="http://schemas.microsoft.com/office/drawing/2014/main" id="{68F188F7-153E-49D5-8DFC-19025204703A}"/>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8606FF84-8982-5849-ABE2-A849394CC517}" type="datetime1">
              <a:rPr lang="en-US" smtClean="0"/>
              <a:t>6/4/24</a:t>
            </a:fld>
            <a:endParaRPr lang="en-US"/>
          </a:p>
        </p:txBody>
      </p:sp>
      <p:sp>
        <p:nvSpPr>
          <p:cNvPr id="29" name="Footer Placeholder 2">
            <a:extLst>
              <a:ext uri="{FF2B5EF4-FFF2-40B4-BE49-F238E27FC236}">
                <a16:creationId xmlns:a16="http://schemas.microsoft.com/office/drawing/2014/main" id="{578EF931-9BED-4D2C-8850-F588C3E36023}"/>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30" name="Title 1">
            <a:extLst>
              <a:ext uri="{FF2B5EF4-FFF2-40B4-BE49-F238E27FC236}">
                <a16:creationId xmlns:a16="http://schemas.microsoft.com/office/drawing/2014/main" id="{7B7AD090-7EA2-424E-A15B-B80A20326A1D}"/>
              </a:ext>
            </a:extLst>
          </p:cNvPr>
          <p:cNvSpPr>
            <a:spLocks noGrp="1"/>
          </p:cNvSpPr>
          <p:nvPr>
            <p:ph type="title" hasCustomPrompt="1"/>
          </p:nvPr>
        </p:nvSpPr>
        <p:spPr>
          <a:xfrm>
            <a:off x="3200400" y="270933"/>
            <a:ext cx="10972800" cy="1310979"/>
          </a:xfrm>
          <a:prstGeom prst="rect">
            <a:avLst/>
          </a:prstGeom>
        </p:spPr>
        <p:txBody>
          <a:bodyPr lIns="0" anchor="b"/>
          <a:lstStyle>
            <a:lvl1pPr>
              <a:defRPr lang="en-US" sz="3600" b="1" kern="1200" dirty="0">
                <a:solidFill>
                  <a:srgbClr val="C8722E"/>
                </a:solidFill>
                <a:latin typeface="Arial" panose="020B0604020202020204" pitchFamily="34" charset="0"/>
                <a:ea typeface="+mn-ea"/>
                <a:cs typeface="Arial" panose="020B0604020202020204" pitchFamily="34" charset="0"/>
              </a:defRPr>
            </a:lvl1pPr>
          </a:lstStyle>
          <a:p>
            <a:r>
              <a:rPr lang="en-US"/>
              <a:t>Click to edit slide title</a:t>
            </a:r>
          </a:p>
        </p:txBody>
      </p:sp>
    </p:spTree>
    <p:extLst>
      <p:ext uri="{BB962C8B-B14F-4D97-AF65-F5344CB8AC3E}">
        <p14:creationId xmlns:p14="http://schemas.microsoft.com/office/powerpoint/2010/main" val="482923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D96EEDE-6486-774B-B0E3-751BBA42CE35}"/>
              </a:ext>
            </a:extLst>
          </p:cNvPr>
          <p:cNvSpPr/>
          <p:nvPr userDrawn="1"/>
        </p:nvSpPr>
        <p:spPr>
          <a:xfrm>
            <a:off x="5029200" y="0"/>
            <a:ext cx="96012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a:p>
        </p:txBody>
      </p:sp>
      <p:sp>
        <p:nvSpPr>
          <p:cNvPr id="6" name="Date Placeholder 1">
            <a:extLst>
              <a:ext uri="{FF2B5EF4-FFF2-40B4-BE49-F238E27FC236}">
                <a16:creationId xmlns:a16="http://schemas.microsoft.com/office/drawing/2014/main" id="{8F28E1ED-1888-403E-AAF0-8053EF9DF5EA}"/>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2770894A-DE37-204E-8758-2D28582AC172}" type="datetime1">
              <a:rPr lang="en-US" smtClean="0"/>
              <a:t>6/4/24</a:t>
            </a:fld>
            <a:endParaRPr lang="en-US"/>
          </a:p>
        </p:txBody>
      </p:sp>
      <p:sp>
        <p:nvSpPr>
          <p:cNvPr id="7" name="Footer Placeholder 2">
            <a:extLst>
              <a:ext uri="{FF2B5EF4-FFF2-40B4-BE49-F238E27FC236}">
                <a16:creationId xmlns:a16="http://schemas.microsoft.com/office/drawing/2014/main" id="{227E8059-8EC0-42A2-8A9E-251427CDC055}"/>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2269145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Thank You / Conclusion">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3994296" y="7772400"/>
            <a:ext cx="453223" cy="457200"/>
          </a:xfrm>
          <a:prstGeom prst="rect">
            <a:avLst/>
          </a:prstGeom>
        </p:spPr>
        <p:txBody>
          <a:bodyPr lIns="0" tIns="0" rIns="0" bIns="0" anchor="ctr" anchorCtr="0"/>
          <a:lstStyle>
            <a:lvl1pPr algn="r">
              <a:defRPr sz="1200">
                <a:solidFill>
                  <a:schemeClr val="bg1"/>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a:p>
        </p:txBody>
      </p:sp>
      <p:sp>
        <p:nvSpPr>
          <p:cNvPr id="6" name="TextBox 5">
            <a:extLst>
              <a:ext uri="{FF2B5EF4-FFF2-40B4-BE49-F238E27FC236}">
                <a16:creationId xmlns:a16="http://schemas.microsoft.com/office/drawing/2014/main" id="{D366D1A4-6DD7-B54C-AB7B-63074374BB93}"/>
              </a:ext>
            </a:extLst>
          </p:cNvPr>
          <p:cNvSpPr txBox="1"/>
          <p:nvPr userDrawn="1"/>
        </p:nvSpPr>
        <p:spPr>
          <a:xfrm>
            <a:off x="1371600" y="2057400"/>
            <a:ext cx="4572000" cy="5486400"/>
          </a:xfrm>
          <a:prstGeom prst="rect">
            <a:avLst/>
          </a:prstGeom>
          <a:noFill/>
        </p:spPr>
        <p:txBody>
          <a:bodyPr wrap="square" lIns="0" tIns="0" rIns="0" bIns="0" rtlCol="0" anchor="ctr" anchorCtr="0">
            <a:noAutofit/>
          </a:bodyPr>
          <a:lstStyle/>
          <a:p>
            <a:pPr>
              <a:lnSpc>
                <a:spcPct val="90000"/>
              </a:lnSpc>
            </a:pPr>
            <a:r>
              <a:rPr lang="en-US" sz="4800" b="1">
                <a:solidFill>
                  <a:srgbClr val="C8722E"/>
                </a:solidFill>
                <a:latin typeface="Arial" panose="020B0604020202020204" pitchFamily="34" charset="0"/>
                <a:cs typeface="Arial" panose="020B0604020202020204" pitchFamily="34" charset="0"/>
              </a:rPr>
              <a:t>Thank you</a:t>
            </a:r>
          </a:p>
        </p:txBody>
      </p:sp>
      <p:sp>
        <p:nvSpPr>
          <p:cNvPr id="9" name="Footer Placeholder 2">
            <a:extLst>
              <a:ext uri="{FF2B5EF4-FFF2-40B4-BE49-F238E27FC236}">
                <a16:creationId xmlns:a16="http://schemas.microsoft.com/office/drawing/2014/main" id="{B62A8373-42F9-431F-865E-129CCA0046BE}"/>
              </a:ext>
            </a:extLst>
          </p:cNvPr>
          <p:cNvSpPr>
            <a:spLocks noGrp="1"/>
          </p:cNvSpPr>
          <p:nvPr>
            <p:ph type="ftr" sz="quarter" idx="3"/>
          </p:nvPr>
        </p:nvSpPr>
        <p:spPr>
          <a:xfrm>
            <a:off x="929247" y="7772400"/>
            <a:ext cx="5471554"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3241765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6.jpe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729221F-20F2-144C-A638-0A6C756C26C9}"/>
              </a:ext>
            </a:extLst>
          </p:cNvPr>
          <p:cNvSpPr/>
          <p:nvPr userDrawn="1"/>
        </p:nvSpPr>
        <p:spPr>
          <a:xfrm>
            <a:off x="914400" y="0"/>
            <a:ext cx="54864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5EEAA279-64AD-4C24-987C-D056E5350C46}"/>
              </a:ext>
            </a:extLst>
          </p:cNvPr>
          <p:cNvSpPr>
            <a:spLocks noGrp="1"/>
          </p:cNvSpPr>
          <p:nvPr>
            <p:ph type="ftr" sz="quarter" idx="3"/>
          </p:nvPr>
        </p:nvSpPr>
        <p:spPr>
          <a:xfrm>
            <a:off x="1189037" y="7627938"/>
            <a:ext cx="4937125"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pic>
        <p:nvPicPr>
          <p:cNvPr id="2" name="Picture 1" descr="PNNL Logo">
            <a:extLst>
              <a:ext uri="{FF2B5EF4-FFF2-40B4-BE49-F238E27FC236}">
                <a16:creationId xmlns:a16="http://schemas.microsoft.com/office/drawing/2014/main" id="{161981DC-ED0A-0F11-7F66-38BCEEAEE861}"/>
              </a:ext>
            </a:extLst>
          </p:cNvPr>
          <p:cNvPicPr>
            <a:picLocks noChangeAspect="1"/>
          </p:cNvPicPr>
          <p:nvPr userDrawn="1"/>
        </p:nvPicPr>
        <p:blipFill>
          <a:blip r:embed="rId14"/>
          <a:stretch>
            <a:fillRect/>
          </a:stretch>
        </p:blipFill>
        <p:spPr>
          <a:xfrm>
            <a:off x="1371600" y="237744"/>
            <a:ext cx="1280160" cy="1249224"/>
          </a:xfrm>
          <a:prstGeom prst="rect">
            <a:avLst/>
          </a:prstGeom>
        </p:spPr>
      </p:pic>
    </p:spTree>
    <p:extLst>
      <p:ext uri="{BB962C8B-B14F-4D97-AF65-F5344CB8AC3E}">
        <p14:creationId xmlns:p14="http://schemas.microsoft.com/office/powerpoint/2010/main" val="647107024"/>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85" r:id="rId10"/>
    <p:sldLayoutId id="2147483786"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p:titleStyle>
    <p:body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729221F-20F2-144C-A638-0A6C756C26C9}"/>
              </a:ext>
            </a:extLst>
          </p:cNvPr>
          <p:cNvSpPr/>
          <p:nvPr userDrawn="1"/>
        </p:nvSpPr>
        <p:spPr>
          <a:xfrm>
            <a:off x="914400" y="0"/>
            <a:ext cx="54864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7588D28A-E737-5049-8A98-3AC3A6EA2CDB}"/>
              </a:ext>
            </a:extLst>
          </p:cNvPr>
          <p:cNvPicPr>
            <a:picLocks noChangeAspect="1"/>
          </p:cNvPicPr>
          <p:nvPr userDrawn="1"/>
        </p:nvPicPr>
        <p:blipFill>
          <a:blip r:embed="rId13"/>
          <a:stretch>
            <a:fillRect/>
          </a:stretch>
        </p:blipFill>
        <p:spPr>
          <a:xfrm>
            <a:off x="1371600" y="237744"/>
            <a:ext cx="1280160" cy="1249224"/>
          </a:xfrm>
          <a:prstGeom prst="rect">
            <a:avLst/>
          </a:prstGeom>
        </p:spPr>
      </p:pic>
      <p:sp>
        <p:nvSpPr>
          <p:cNvPr id="3" name="Footer Placeholder 2">
            <a:extLst>
              <a:ext uri="{FF2B5EF4-FFF2-40B4-BE49-F238E27FC236}">
                <a16:creationId xmlns:a16="http://schemas.microsoft.com/office/drawing/2014/main" id="{5EEAA279-64AD-4C24-987C-D056E5350C46}"/>
              </a:ext>
            </a:extLst>
          </p:cNvPr>
          <p:cNvSpPr>
            <a:spLocks noGrp="1"/>
          </p:cNvSpPr>
          <p:nvPr>
            <p:ph type="ftr" sz="quarter" idx="3"/>
          </p:nvPr>
        </p:nvSpPr>
        <p:spPr>
          <a:xfrm>
            <a:off x="1189037" y="7627938"/>
            <a:ext cx="4937125"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851332343"/>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p:titleStyle>
    <p:body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2.mp4"/><Relationship Id="rId1" Type="http://schemas.openxmlformats.org/officeDocument/2006/relationships/video" Target="NULL" TargetMode="External"/><Relationship Id="rId5" Type="http://schemas.openxmlformats.org/officeDocument/2006/relationships/image" Target="../media/image16.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18.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2.mp4"/><Relationship Id="rId1" Type="http://schemas.openxmlformats.org/officeDocument/2006/relationships/video" Target="NULL" TargetMode="External"/><Relationship Id="rId5" Type="http://schemas.openxmlformats.org/officeDocument/2006/relationships/image" Target="../media/image16.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9.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4.xml"/><Relationship Id="rId5" Type="http://schemas.openxmlformats.org/officeDocument/2006/relationships/image" Target="../media/image37.png"/><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hyperlink" Target="https://doi.org/10.5281/zenodo.10214348" TargetMode="External"/><Relationship Id="rId7" Type="http://schemas.openxmlformats.org/officeDocument/2006/relationships/hyperlink" Target="https://immm-sfa.github.io/tell/" TargetMode="External"/><Relationship Id="rId2" Type="http://schemas.openxmlformats.org/officeDocument/2006/relationships/hyperlink" Target="https://doi.org/10.57931/1885756" TargetMode="External"/><Relationship Id="rId1" Type="http://schemas.openxmlformats.org/officeDocument/2006/relationships/slideLayout" Target="../slideLayouts/slideLayout4.xml"/><Relationship Id="rId6" Type="http://schemas.openxmlformats.org/officeDocument/2006/relationships/hyperlink" Target="https://nrel.github.io/reV/" TargetMode="External"/><Relationship Id="rId5" Type="http://schemas.openxmlformats.org/officeDocument/2006/relationships/hyperlink" Target="https://immm-sfa.github.io/go/" TargetMode="External"/><Relationship Id="rId4" Type="http://schemas.openxmlformats.org/officeDocument/2006/relationships/hyperlink" Target="https://immm-sfa.github.io/cerf/"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AE8FF-C884-1FBE-04FE-0FBDC7D588B1}"/>
              </a:ext>
            </a:extLst>
          </p:cNvPr>
          <p:cNvSpPr>
            <a:spLocks noGrp="1"/>
          </p:cNvSpPr>
          <p:nvPr>
            <p:ph type="ctrTitle"/>
          </p:nvPr>
        </p:nvSpPr>
        <p:spPr>
          <a:xfrm>
            <a:off x="1163783" y="2286000"/>
            <a:ext cx="4998026" cy="3136630"/>
          </a:xfrm>
        </p:spPr>
        <p:txBody>
          <a:bodyPr anchor="ctr"/>
          <a:lstStyle/>
          <a:p>
            <a:pPr algn="ctr"/>
            <a:r>
              <a:rPr lang="en-US" dirty="0">
                <a:solidFill>
                  <a:srgbClr val="5C96AA"/>
                </a:solidFill>
                <a:latin typeface="Arial"/>
                <a:cs typeface="Arial"/>
              </a:rPr>
              <a:t>Forward Looking Extreme Weather Datasets</a:t>
            </a:r>
            <a:br>
              <a:rPr lang="en-US" dirty="0">
                <a:solidFill>
                  <a:srgbClr val="5C96AA"/>
                </a:solidFill>
                <a:latin typeface="Arial"/>
                <a:cs typeface="Arial"/>
              </a:rPr>
            </a:br>
            <a:br>
              <a:rPr lang="en-US" dirty="0">
                <a:solidFill>
                  <a:srgbClr val="5C96AA"/>
                </a:solidFill>
                <a:latin typeface="Arial"/>
                <a:cs typeface="Arial"/>
              </a:rPr>
            </a:br>
            <a:r>
              <a:rPr lang="en-US" sz="2800" dirty="0">
                <a:solidFill>
                  <a:schemeClr val="accent2"/>
                </a:solidFill>
                <a:latin typeface="Arial"/>
                <a:cs typeface="Arial"/>
              </a:rPr>
              <a:t>26-May 2024</a:t>
            </a:r>
            <a:br>
              <a:rPr lang="en-US" sz="2800" dirty="0">
                <a:solidFill>
                  <a:schemeClr val="accent2"/>
                </a:solidFill>
                <a:latin typeface="Arial"/>
                <a:cs typeface="Arial"/>
              </a:rPr>
            </a:br>
            <a:endParaRPr lang="en-US" sz="4000" b="0" dirty="0">
              <a:solidFill>
                <a:schemeClr val="accent2"/>
              </a:solidFill>
              <a:latin typeface="Arial"/>
              <a:cs typeface="Arial"/>
            </a:endParaRPr>
          </a:p>
        </p:txBody>
      </p:sp>
      <p:sp>
        <p:nvSpPr>
          <p:cNvPr id="3" name="Text Placeholder 2">
            <a:extLst>
              <a:ext uri="{FF2B5EF4-FFF2-40B4-BE49-F238E27FC236}">
                <a16:creationId xmlns:a16="http://schemas.microsoft.com/office/drawing/2014/main" id="{D60D78BB-C650-E6DE-581A-ACE5EBE2FC63}"/>
              </a:ext>
            </a:extLst>
          </p:cNvPr>
          <p:cNvSpPr>
            <a:spLocks noGrp="1"/>
          </p:cNvSpPr>
          <p:nvPr>
            <p:ph type="body" sz="quarter" idx="10"/>
          </p:nvPr>
        </p:nvSpPr>
        <p:spPr>
          <a:xfrm>
            <a:off x="1376796" y="5534196"/>
            <a:ext cx="4572000" cy="1240676"/>
          </a:xfrm>
        </p:spPr>
        <p:txBody>
          <a:bodyPr wrap="square" anchor="ctr"/>
          <a:lstStyle/>
          <a:p>
            <a:pPr algn="ctr"/>
            <a:r>
              <a:rPr lang="en-US" sz="2400" b="0" dirty="0"/>
              <a:t>Casey Burleyson, Cameron Bracken, Kostas Oikonomou, and Nathalie Voisin</a:t>
            </a:r>
          </a:p>
        </p:txBody>
      </p:sp>
      <p:pic>
        <p:nvPicPr>
          <p:cNvPr id="6" name="Picture 5">
            <a:extLst>
              <a:ext uri="{FF2B5EF4-FFF2-40B4-BE49-F238E27FC236}">
                <a16:creationId xmlns:a16="http://schemas.microsoft.com/office/drawing/2014/main" id="{9403DE61-33C5-0AFB-0E66-68DE035D2B42}"/>
              </a:ext>
            </a:extLst>
          </p:cNvPr>
          <p:cNvPicPr>
            <a:picLocks noChangeAspect="1"/>
          </p:cNvPicPr>
          <p:nvPr/>
        </p:nvPicPr>
        <p:blipFill>
          <a:blip r:embed="rId3"/>
          <a:srcRect/>
          <a:stretch/>
        </p:blipFill>
        <p:spPr>
          <a:xfrm>
            <a:off x="3429000" y="383502"/>
            <a:ext cx="2962275" cy="1414209"/>
          </a:xfrm>
          <a:prstGeom prst="rect">
            <a:avLst/>
          </a:prstGeom>
        </p:spPr>
      </p:pic>
      <p:sp>
        <p:nvSpPr>
          <p:cNvPr id="5" name="TextBox 4">
            <a:extLst>
              <a:ext uri="{FF2B5EF4-FFF2-40B4-BE49-F238E27FC236}">
                <a16:creationId xmlns:a16="http://schemas.microsoft.com/office/drawing/2014/main" id="{5A033CC1-0CB4-B95C-0DDC-464978423AE8}"/>
              </a:ext>
            </a:extLst>
          </p:cNvPr>
          <p:cNvSpPr txBox="1"/>
          <p:nvPr/>
        </p:nvSpPr>
        <p:spPr>
          <a:xfrm>
            <a:off x="926276" y="7721743"/>
            <a:ext cx="5465000" cy="461665"/>
          </a:xfrm>
          <a:prstGeom prst="rect">
            <a:avLst/>
          </a:prstGeom>
          <a:noFill/>
        </p:spPr>
        <p:txBody>
          <a:bodyPr wrap="square">
            <a:spAutoFit/>
          </a:bodyPr>
          <a:lstStyle/>
          <a:p>
            <a:pPr algn="ctr"/>
            <a:r>
              <a:rPr lang="en-US" sz="2400" dirty="0">
                <a:solidFill>
                  <a:schemeClr val="accent2"/>
                </a:solidFill>
              </a:rPr>
              <a:t>https://</a:t>
            </a:r>
            <a:r>
              <a:rPr lang="en-US" sz="2400" dirty="0" err="1">
                <a:solidFill>
                  <a:schemeClr val="accent2"/>
                </a:solidFill>
              </a:rPr>
              <a:t>godeeep.pnnl.gov</a:t>
            </a:r>
            <a:r>
              <a:rPr lang="en-US" sz="2400" dirty="0">
                <a:solidFill>
                  <a:schemeClr val="accent2"/>
                </a:solidFill>
              </a:rPr>
              <a:t>/</a:t>
            </a:r>
          </a:p>
        </p:txBody>
      </p:sp>
      <p:sp>
        <p:nvSpPr>
          <p:cNvPr id="4" name="TextBox 3">
            <a:extLst>
              <a:ext uri="{FF2B5EF4-FFF2-40B4-BE49-F238E27FC236}">
                <a16:creationId xmlns:a16="http://schemas.microsoft.com/office/drawing/2014/main" id="{66DFDB3E-1161-76A9-65E9-C49A5D28A415}"/>
              </a:ext>
            </a:extLst>
          </p:cNvPr>
          <p:cNvSpPr txBox="1"/>
          <p:nvPr/>
        </p:nvSpPr>
        <p:spPr>
          <a:xfrm>
            <a:off x="3000583" y="6644067"/>
            <a:ext cx="1316386" cy="261610"/>
          </a:xfrm>
          <a:prstGeom prst="rect">
            <a:avLst/>
          </a:prstGeom>
          <a:noFill/>
        </p:spPr>
        <p:txBody>
          <a:bodyPr wrap="none" rtlCol="0">
            <a:spAutoFit/>
          </a:bodyPr>
          <a:lstStyle/>
          <a:p>
            <a:r>
              <a:rPr lang="en-US" sz="1100" dirty="0"/>
              <a:t>PNNL-SA-196351</a:t>
            </a:r>
          </a:p>
        </p:txBody>
      </p:sp>
    </p:spTree>
    <p:extLst>
      <p:ext uri="{BB962C8B-B14F-4D97-AF65-F5344CB8AC3E}">
        <p14:creationId xmlns:p14="http://schemas.microsoft.com/office/powerpoint/2010/main" val="36037363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561E7DF-2D5A-4EF0-9E9E-047227DE4DB5}"/>
              </a:ext>
            </a:extLst>
          </p:cNvPr>
          <p:cNvSpPr>
            <a:spLocks noGrp="1"/>
          </p:cNvSpPr>
          <p:nvPr>
            <p:ph type="sldNum" sz="quarter" idx="12"/>
          </p:nvPr>
        </p:nvSpPr>
        <p:spPr/>
        <p:txBody>
          <a:bodyPr/>
          <a:lstStyle/>
          <a:p>
            <a:pPr algn="ctr"/>
            <a:fld id="{FE7A4BB3-E848-5A44-82DF-322201952CD8}" type="slidenum">
              <a:rPr lang="en-US" sz="2000" smtClean="0">
                <a:solidFill>
                  <a:schemeClr val="accent2"/>
                </a:solidFill>
              </a:rPr>
              <a:pPr algn="ctr"/>
              <a:t>10</a:t>
            </a:fld>
            <a:endParaRPr lang="en-US" sz="2000">
              <a:solidFill>
                <a:schemeClr val="accent2"/>
              </a:solidFill>
            </a:endParaRPr>
          </a:p>
        </p:txBody>
      </p:sp>
      <p:sp>
        <p:nvSpPr>
          <p:cNvPr id="7" name="Title 2">
            <a:extLst>
              <a:ext uri="{FF2B5EF4-FFF2-40B4-BE49-F238E27FC236}">
                <a16:creationId xmlns:a16="http://schemas.microsoft.com/office/drawing/2014/main" id="{7A12D9F8-DE80-AA3F-D333-316AA425C3FB}"/>
              </a:ext>
            </a:extLst>
          </p:cNvPr>
          <p:cNvSpPr>
            <a:spLocks noGrp="1"/>
          </p:cNvSpPr>
          <p:nvPr>
            <p:ph type="title"/>
          </p:nvPr>
        </p:nvSpPr>
        <p:spPr>
          <a:xfrm>
            <a:off x="5705856" y="256032"/>
            <a:ext cx="8503920" cy="1307592"/>
          </a:xfrm>
        </p:spPr>
        <p:txBody>
          <a:bodyPr lIns="0" tIns="0" rIns="0" bIns="0" anchor="ctr"/>
          <a:lstStyle/>
          <a:p>
            <a:pPr algn="r"/>
            <a:r>
              <a:rPr lang="en-US" sz="4200">
                <a:solidFill>
                  <a:srgbClr val="5C96AA"/>
                </a:solidFill>
                <a:latin typeface="Arial"/>
                <a:cs typeface="Arial"/>
              </a:rPr>
              <a:t>Exploring Historical Heat Wave Grid Stress</a:t>
            </a:r>
          </a:p>
        </p:txBody>
      </p:sp>
      <p:pic>
        <p:nvPicPr>
          <p:cNvPr id="3" name="grid_ops_90sec.mp4">
            <a:hlinkClick r:id="" action="ppaction://media"/>
            <a:extLst>
              <a:ext uri="{FF2B5EF4-FFF2-40B4-BE49-F238E27FC236}">
                <a16:creationId xmlns:a16="http://schemas.microsoft.com/office/drawing/2014/main" id="{FF24D432-AE2A-6727-9F66-E79B2667555D}"/>
              </a:ext>
            </a:extLst>
          </p:cNvPr>
          <p:cNvPicPr>
            <a:picLocks noChangeAspect="1"/>
          </p:cNvPicPr>
          <p:nvPr>
            <a:videoFile r:link="rId1"/>
            <p:extLst>
              <p:ext uri="{DAA4B4D4-6D71-4841-9C94-3DE7FCFB9230}">
                <p14:media xmlns:p14="http://schemas.microsoft.com/office/powerpoint/2010/main" r:embed="rId2">
                  <p14:trim end="56062.7239"/>
                </p14:media>
              </p:ext>
            </p:extLst>
          </p:nvPr>
        </p:nvPicPr>
        <p:blipFill rotWithShape="1">
          <a:blip r:embed="rId5"/>
          <a:srcRect l="18324" t="11869" r="14915" b="5555"/>
          <a:stretch/>
        </p:blipFill>
        <p:spPr>
          <a:xfrm>
            <a:off x="3127018" y="1563624"/>
            <a:ext cx="9581064" cy="6665976"/>
          </a:xfrm>
          <a:prstGeom prst="rect">
            <a:avLst/>
          </a:prstGeom>
        </p:spPr>
      </p:pic>
      <p:sp>
        <p:nvSpPr>
          <p:cNvPr id="5" name="TextBox 4">
            <a:extLst>
              <a:ext uri="{FF2B5EF4-FFF2-40B4-BE49-F238E27FC236}">
                <a16:creationId xmlns:a16="http://schemas.microsoft.com/office/drawing/2014/main" id="{52B629AF-9C74-8EA7-2C3A-73111230DFD5}"/>
              </a:ext>
            </a:extLst>
          </p:cNvPr>
          <p:cNvSpPr txBox="1"/>
          <p:nvPr/>
        </p:nvSpPr>
        <p:spPr>
          <a:xfrm>
            <a:off x="9252782" y="1563624"/>
            <a:ext cx="3455300" cy="369332"/>
          </a:xfrm>
          <a:prstGeom prst="rect">
            <a:avLst/>
          </a:prstGeom>
          <a:noFill/>
        </p:spPr>
        <p:txBody>
          <a:bodyPr wrap="square">
            <a:spAutoFit/>
          </a:bodyPr>
          <a:lstStyle/>
          <a:p>
            <a:pPr algn="ctr"/>
            <a:r>
              <a:rPr lang="en-US" sz="1800" b="0" i="0">
                <a:solidFill>
                  <a:schemeClr val="bg1"/>
                </a:solidFill>
                <a:effectLst/>
                <a:latin typeface="roboto" panose="02000000000000000000" pitchFamily="2" charset="0"/>
              </a:rPr>
              <a:t>https://</a:t>
            </a:r>
            <a:r>
              <a:rPr lang="en-US" sz="1800" b="0" i="0" err="1">
                <a:solidFill>
                  <a:schemeClr val="bg1"/>
                </a:solidFill>
                <a:effectLst/>
                <a:latin typeface="roboto" panose="02000000000000000000" pitchFamily="2" charset="0"/>
              </a:rPr>
              <a:t>doi.org</a:t>
            </a:r>
            <a:r>
              <a:rPr lang="en-US" sz="1800" b="0" i="0">
                <a:solidFill>
                  <a:schemeClr val="bg1"/>
                </a:solidFill>
                <a:effectLst/>
                <a:latin typeface="roboto" panose="02000000000000000000" pitchFamily="2" charset="0"/>
              </a:rPr>
              <a:t>/10.57931/2001010</a:t>
            </a:r>
            <a:endParaRPr lang="en-US" sz="1800">
              <a:solidFill>
                <a:schemeClr val="bg1"/>
              </a:solidFill>
            </a:endParaRPr>
          </a:p>
        </p:txBody>
      </p:sp>
    </p:spTree>
    <p:extLst>
      <p:ext uri="{BB962C8B-B14F-4D97-AF65-F5344CB8AC3E}">
        <p14:creationId xmlns:p14="http://schemas.microsoft.com/office/powerpoint/2010/main" val="38360904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85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67F4C107-0FBD-DCE7-0225-859827DC497F}"/>
              </a:ext>
            </a:extLst>
          </p:cNvPr>
          <p:cNvGrpSpPr/>
          <p:nvPr/>
        </p:nvGrpSpPr>
        <p:grpSpPr>
          <a:xfrm>
            <a:off x="8397876" y="1601514"/>
            <a:ext cx="6041859" cy="6601487"/>
            <a:chOff x="7907228" y="1657269"/>
            <a:chExt cx="6041859" cy="6601487"/>
          </a:xfrm>
        </p:grpSpPr>
        <p:pic>
          <p:nvPicPr>
            <p:cNvPr id="6" name="Picture 5" descr="A comparison of heat wave and heat wave&#10;&#10;Description automatically generated">
              <a:extLst>
                <a:ext uri="{FF2B5EF4-FFF2-40B4-BE49-F238E27FC236}">
                  <a16:creationId xmlns:a16="http://schemas.microsoft.com/office/drawing/2014/main" id="{2DA9D340-27BE-332A-FD57-C3EF4D786762}"/>
                </a:ext>
              </a:extLst>
            </p:cNvPr>
            <p:cNvPicPr>
              <a:picLocks noChangeAspect="1"/>
            </p:cNvPicPr>
            <p:nvPr/>
          </p:nvPicPr>
          <p:blipFill rotWithShape="1">
            <a:blip r:embed="rId3"/>
            <a:srcRect l="50788" t="456" b="-456"/>
            <a:stretch/>
          </p:blipFill>
          <p:spPr>
            <a:xfrm>
              <a:off x="7907228" y="1828301"/>
              <a:ext cx="6041859" cy="6430455"/>
            </a:xfrm>
            <a:prstGeom prst="rect">
              <a:avLst/>
            </a:prstGeom>
          </p:spPr>
        </p:pic>
        <p:sp>
          <p:nvSpPr>
            <p:cNvPr id="8" name="TextBox 7">
              <a:extLst>
                <a:ext uri="{FF2B5EF4-FFF2-40B4-BE49-F238E27FC236}">
                  <a16:creationId xmlns:a16="http://schemas.microsoft.com/office/drawing/2014/main" id="{F1BC8323-6A81-861D-3084-538AE7FB8791}"/>
                </a:ext>
              </a:extLst>
            </p:cNvPr>
            <p:cNvSpPr txBox="1"/>
            <p:nvPr/>
          </p:nvSpPr>
          <p:spPr>
            <a:xfrm>
              <a:off x="8502314" y="1657269"/>
              <a:ext cx="5249133" cy="400110"/>
            </a:xfrm>
            <a:prstGeom prst="rect">
              <a:avLst/>
            </a:prstGeom>
            <a:solidFill>
              <a:schemeClr val="bg1"/>
            </a:solidFill>
          </p:spPr>
          <p:txBody>
            <a:bodyPr wrap="square" rtlCol="0">
              <a:spAutoFit/>
            </a:bodyPr>
            <a:lstStyle/>
            <a:p>
              <a:r>
                <a:rPr lang="en-US" sz="2000">
                  <a:solidFill>
                    <a:schemeClr val="accent2"/>
                  </a:solidFill>
                </a:rPr>
                <a:t>Climate Change Impact on 2018 Heat Wave</a:t>
              </a:r>
            </a:p>
          </p:txBody>
        </p:sp>
      </p:grpSp>
      <p:sp>
        <p:nvSpPr>
          <p:cNvPr id="2" name="Slide Number Placeholder 1">
            <a:extLst>
              <a:ext uri="{FF2B5EF4-FFF2-40B4-BE49-F238E27FC236}">
                <a16:creationId xmlns:a16="http://schemas.microsoft.com/office/drawing/2014/main" id="{7561E7DF-2D5A-4EF0-9E9E-047227DE4DB5}"/>
              </a:ext>
            </a:extLst>
          </p:cNvPr>
          <p:cNvSpPr>
            <a:spLocks noGrp="1"/>
          </p:cNvSpPr>
          <p:nvPr>
            <p:ph type="sldNum" sz="quarter" idx="12"/>
          </p:nvPr>
        </p:nvSpPr>
        <p:spPr/>
        <p:txBody>
          <a:bodyPr/>
          <a:lstStyle/>
          <a:p>
            <a:pPr algn="ctr"/>
            <a:fld id="{FE7A4BB3-E848-5A44-82DF-322201952CD8}" type="slidenum">
              <a:rPr lang="en-US" sz="2000" smtClean="0">
                <a:solidFill>
                  <a:schemeClr val="accent2"/>
                </a:solidFill>
              </a:rPr>
              <a:pPr algn="ctr"/>
              <a:t>11</a:t>
            </a:fld>
            <a:endParaRPr lang="en-US" sz="2000">
              <a:solidFill>
                <a:schemeClr val="accent2"/>
              </a:solidFill>
            </a:endParaRPr>
          </a:p>
        </p:txBody>
      </p:sp>
      <p:sp>
        <p:nvSpPr>
          <p:cNvPr id="7" name="Title 2">
            <a:extLst>
              <a:ext uri="{FF2B5EF4-FFF2-40B4-BE49-F238E27FC236}">
                <a16:creationId xmlns:a16="http://schemas.microsoft.com/office/drawing/2014/main" id="{7A12D9F8-DE80-AA3F-D333-316AA425C3FB}"/>
              </a:ext>
            </a:extLst>
          </p:cNvPr>
          <p:cNvSpPr>
            <a:spLocks noGrp="1"/>
          </p:cNvSpPr>
          <p:nvPr>
            <p:ph type="title"/>
          </p:nvPr>
        </p:nvSpPr>
        <p:spPr>
          <a:xfrm>
            <a:off x="5705856" y="256032"/>
            <a:ext cx="8503920" cy="1307592"/>
          </a:xfrm>
        </p:spPr>
        <p:txBody>
          <a:bodyPr lIns="0" tIns="0" rIns="0" bIns="0" anchor="ctr"/>
          <a:lstStyle/>
          <a:p>
            <a:pPr algn="r"/>
            <a:r>
              <a:rPr lang="en-US" sz="4200">
                <a:solidFill>
                  <a:srgbClr val="5C96AA"/>
                </a:solidFill>
                <a:latin typeface="Arial"/>
                <a:cs typeface="Arial"/>
              </a:rPr>
              <a:t>Exploring Future Heat Wave </a:t>
            </a:r>
            <a:br>
              <a:rPr lang="en-US" sz="4200">
                <a:solidFill>
                  <a:srgbClr val="5C96AA"/>
                </a:solidFill>
                <a:latin typeface="Arial"/>
                <a:cs typeface="Arial"/>
              </a:rPr>
            </a:br>
            <a:r>
              <a:rPr lang="en-US" sz="4200">
                <a:solidFill>
                  <a:srgbClr val="5C96AA"/>
                </a:solidFill>
                <a:latin typeface="Arial"/>
                <a:cs typeface="Arial"/>
              </a:rPr>
              <a:t>Grid Stress</a:t>
            </a:r>
          </a:p>
        </p:txBody>
      </p:sp>
      <p:pic>
        <p:nvPicPr>
          <p:cNvPr id="10" name="Picture 9" descr="A map of the united states&#10;&#10;Description automatically generated">
            <a:extLst>
              <a:ext uri="{FF2B5EF4-FFF2-40B4-BE49-F238E27FC236}">
                <a16:creationId xmlns:a16="http://schemas.microsoft.com/office/drawing/2014/main" id="{266CDA15-52BB-A0ED-92E3-C784CA9166EE}"/>
              </a:ext>
            </a:extLst>
          </p:cNvPr>
          <p:cNvPicPr>
            <a:picLocks noChangeAspect="1"/>
          </p:cNvPicPr>
          <p:nvPr/>
        </p:nvPicPr>
        <p:blipFill>
          <a:blip r:embed="rId4"/>
          <a:stretch>
            <a:fillRect/>
          </a:stretch>
        </p:blipFill>
        <p:spPr>
          <a:xfrm>
            <a:off x="1019367" y="1657264"/>
            <a:ext cx="6858000" cy="3202856"/>
          </a:xfrm>
          <a:prstGeom prst="rect">
            <a:avLst/>
          </a:prstGeom>
        </p:spPr>
      </p:pic>
      <p:pic>
        <p:nvPicPr>
          <p:cNvPr id="12" name="Picture 11" descr="A map of the united states&#10;&#10;Description automatically generated">
            <a:extLst>
              <a:ext uri="{FF2B5EF4-FFF2-40B4-BE49-F238E27FC236}">
                <a16:creationId xmlns:a16="http://schemas.microsoft.com/office/drawing/2014/main" id="{C9B98FED-5A00-B6DB-1EA1-DCD0EDD8EA59}"/>
              </a:ext>
            </a:extLst>
          </p:cNvPr>
          <p:cNvPicPr>
            <a:picLocks noChangeAspect="1"/>
          </p:cNvPicPr>
          <p:nvPr/>
        </p:nvPicPr>
        <p:blipFill>
          <a:blip r:embed="rId5"/>
          <a:stretch>
            <a:fillRect/>
          </a:stretch>
        </p:blipFill>
        <p:spPr>
          <a:xfrm>
            <a:off x="1019367" y="5023945"/>
            <a:ext cx="6858000" cy="3205655"/>
          </a:xfrm>
          <a:prstGeom prst="rect">
            <a:avLst/>
          </a:prstGeom>
        </p:spPr>
      </p:pic>
      <p:sp>
        <p:nvSpPr>
          <p:cNvPr id="13" name="Down Arrow 12">
            <a:extLst>
              <a:ext uri="{FF2B5EF4-FFF2-40B4-BE49-F238E27FC236}">
                <a16:creationId xmlns:a16="http://schemas.microsoft.com/office/drawing/2014/main" id="{DD6E5557-37BA-B764-9C85-CF7B13A7E5BD}"/>
              </a:ext>
            </a:extLst>
          </p:cNvPr>
          <p:cNvSpPr/>
          <p:nvPr/>
        </p:nvSpPr>
        <p:spPr>
          <a:xfrm>
            <a:off x="4338705" y="4251715"/>
            <a:ext cx="673768" cy="772230"/>
          </a:xfrm>
          <a:prstGeom prst="downArrow">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B7BBC9BE-6FBE-DB03-6988-F716796E03F8}"/>
              </a:ext>
            </a:extLst>
          </p:cNvPr>
          <p:cNvSpPr txBox="1"/>
          <p:nvPr/>
        </p:nvSpPr>
        <p:spPr>
          <a:xfrm>
            <a:off x="1121506" y="4182606"/>
            <a:ext cx="1826366" cy="523220"/>
          </a:xfrm>
          <a:prstGeom prst="rect">
            <a:avLst/>
          </a:prstGeom>
          <a:noFill/>
        </p:spPr>
        <p:txBody>
          <a:bodyPr wrap="square" rtlCol="0">
            <a:spAutoFit/>
          </a:bodyPr>
          <a:lstStyle/>
          <a:p>
            <a:pPr algn="ctr"/>
            <a:r>
              <a:rPr lang="en-US" sz="2800">
                <a:solidFill>
                  <a:schemeClr val="tx1">
                    <a:lumMod val="50000"/>
                  </a:schemeClr>
                </a:solidFill>
              </a:rPr>
              <a:t>Historical</a:t>
            </a:r>
            <a:endParaRPr lang="en-US" sz="1400">
              <a:solidFill>
                <a:schemeClr val="tx1">
                  <a:lumMod val="50000"/>
                </a:schemeClr>
              </a:solidFill>
            </a:endParaRPr>
          </a:p>
        </p:txBody>
      </p:sp>
      <p:sp>
        <p:nvSpPr>
          <p:cNvPr id="15" name="TextBox 14">
            <a:extLst>
              <a:ext uri="{FF2B5EF4-FFF2-40B4-BE49-F238E27FC236}">
                <a16:creationId xmlns:a16="http://schemas.microsoft.com/office/drawing/2014/main" id="{8BF6F4C2-1FDC-208C-3F16-FD583F60EE47}"/>
              </a:ext>
            </a:extLst>
          </p:cNvPr>
          <p:cNvSpPr txBox="1"/>
          <p:nvPr/>
        </p:nvSpPr>
        <p:spPr>
          <a:xfrm>
            <a:off x="1121506" y="7533092"/>
            <a:ext cx="1826366" cy="523220"/>
          </a:xfrm>
          <a:prstGeom prst="rect">
            <a:avLst/>
          </a:prstGeom>
          <a:noFill/>
        </p:spPr>
        <p:txBody>
          <a:bodyPr wrap="square" rtlCol="0">
            <a:spAutoFit/>
          </a:bodyPr>
          <a:lstStyle/>
          <a:p>
            <a:pPr algn="ctr"/>
            <a:r>
              <a:rPr lang="en-US" sz="2800">
                <a:solidFill>
                  <a:schemeClr val="tx1">
                    <a:lumMod val="50000"/>
                  </a:schemeClr>
                </a:solidFill>
              </a:rPr>
              <a:t>Projected</a:t>
            </a:r>
            <a:endParaRPr lang="en-US" sz="1400">
              <a:solidFill>
                <a:schemeClr val="tx1">
                  <a:lumMod val="50000"/>
                </a:schemeClr>
              </a:solidFill>
            </a:endParaRPr>
          </a:p>
        </p:txBody>
      </p:sp>
    </p:spTree>
    <p:extLst>
      <p:ext uri="{BB962C8B-B14F-4D97-AF65-F5344CB8AC3E}">
        <p14:creationId xmlns:p14="http://schemas.microsoft.com/office/powerpoint/2010/main" val="17241299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561E7DF-2D5A-4EF0-9E9E-047227DE4DB5}"/>
              </a:ext>
            </a:extLst>
          </p:cNvPr>
          <p:cNvSpPr>
            <a:spLocks noGrp="1"/>
          </p:cNvSpPr>
          <p:nvPr>
            <p:ph type="sldNum" sz="quarter" idx="12"/>
          </p:nvPr>
        </p:nvSpPr>
        <p:spPr/>
        <p:txBody>
          <a:bodyPr/>
          <a:lstStyle/>
          <a:p>
            <a:pPr algn="ctr"/>
            <a:fld id="{FE7A4BB3-E848-5A44-82DF-322201952CD8}" type="slidenum">
              <a:rPr lang="en-US" sz="2000" smtClean="0">
                <a:solidFill>
                  <a:schemeClr val="accent2"/>
                </a:solidFill>
              </a:rPr>
              <a:pPr algn="ctr"/>
              <a:t>12</a:t>
            </a:fld>
            <a:endParaRPr lang="en-US" sz="2000">
              <a:solidFill>
                <a:schemeClr val="accent2"/>
              </a:solidFill>
            </a:endParaRPr>
          </a:p>
        </p:txBody>
      </p:sp>
      <p:sp>
        <p:nvSpPr>
          <p:cNvPr id="7" name="Title 2">
            <a:extLst>
              <a:ext uri="{FF2B5EF4-FFF2-40B4-BE49-F238E27FC236}">
                <a16:creationId xmlns:a16="http://schemas.microsoft.com/office/drawing/2014/main" id="{7A12D9F8-DE80-AA3F-D333-316AA425C3FB}"/>
              </a:ext>
            </a:extLst>
          </p:cNvPr>
          <p:cNvSpPr>
            <a:spLocks noGrp="1"/>
          </p:cNvSpPr>
          <p:nvPr>
            <p:ph type="title"/>
          </p:nvPr>
        </p:nvSpPr>
        <p:spPr>
          <a:xfrm>
            <a:off x="5705856" y="256032"/>
            <a:ext cx="8503920" cy="1307592"/>
          </a:xfrm>
        </p:spPr>
        <p:txBody>
          <a:bodyPr lIns="0" tIns="0" rIns="0" bIns="0" anchor="ctr"/>
          <a:lstStyle/>
          <a:p>
            <a:pPr algn="r"/>
            <a:r>
              <a:rPr lang="en-US" sz="4200">
                <a:solidFill>
                  <a:srgbClr val="5C96AA"/>
                </a:solidFill>
                <a:latin typeface="Arial"/>
                <a:cs typeface="Arial"/>
              </a:rPr>
              <a:t>Exploring Future Heat Wave </a:t>
            </a:r>
            <a:br>
              <a:rPr lang="en-US" sz="4200">
                <a:solidFill>
                  <a:srgbClr val="5C96AA"/>
                </a:solidFill>
                <a:latin typeface="Arial"/>
                <a:cs typeface="Arial"/>
              </a:rPr>
            </a:br>
            <a:r>
              <a:rPr lang="en-US" sz="4200">
                <a:solidFill>
                  <a:srgbClr val="5C96AA"/>
                </a:solidFill>
                <a:latin typeface="Arial"/>
                <a:cs typeface="Arial"/>
              </a:rPr>
              <a:t>Grid Stress</a:t>
            </a:r>
          </a:p>
        </p:txBody>
      </p:sp>
      <p:pic>
        <p:nvPicPr>
          <p:cNvPr id="3" name="grid_ops_90sec.mp4">
            <a:hlinkClick r:id="" action="ppaction://media"/>
            <a:extLst>
              <a:ext uri="{FF2B5EF4-FFF2-40B4-BE49-F238E27FC236}">
                <a16:creationId xmlns:a16="http://schemas.microsoft.com/office/drawing/2014/main" id="{FF24D432-AE2A-6727-9F66-E79B2667555D}"/>
              </a:ext>
            </a:extLst>
          </p:cNvPr>
          <p:cNvPicPr>
            <a:picLocks noChangeAspect="1"/>
          </p:cNvPicPr>
          <p:nvPr>
            <a:videoFile r:link="rId1"/>
            <p:extLst>
              <p:ext uri="{DAA4B4D4-6D71-4841-9C94-3DE7FCFB9230}">
                <p14:media xmlns:p14="http://schemas.microsoft.com/office/powerpoint/2010/main" r:embed="rId2">
                  <p14:trim st="27831.076" end="28103.4649"/>
                </p14:media>
              </p:ext>
            </p:extLst>
          </p:nvPr>
        </p:nvPicPr>
        <p:blipFill rotWithShape="1">
          <a:blip r:embed="rId5"/>
          <a:srcRect l="18324" t="11869" r="14915" b="5555"/>
          <a:stretch/>
        </p:blipFill>
        <p:spPr>
          <a:xfrm>
            <a:off x="3127018" y="1563624"/>
            <a:ext cx="9581064" cy="6665976"/>
          </a:xfrm>
          <a:prstGeom prst="rect">
            <a:avLst/>
          </a:prstGeom>
        </p:spPr>
      </p:pic>
      <p:sp>
        <p:nvSpPr>
          <p:cNvPr id="5" name="TextBox 4">
            <a:extLst>
              <a:ext uri="{FF2B5EF4-FFF2-40B4-BE49-F238E27FC236}">
                <a16:creationId xmlns:a16="http://schemas.microsoft.com/office/drawing/2014/main" id="{52B629AF-9C74-8EA7-2C3A-73111230DFD5}"/>
              </a:ext>
            </a:extLst>
          </p:cNvPr>
          <p:cNvSpPr txBox="1"/>
          <p:nvPr/>
        </p:nvSpPr>
        <p:spPr>
          <a:xfrm>
            <a:off x="9252782" y="1563624"/>
            <a:ext cx="3455300" cy="369332"/>
          </a:xfrm>
          <a:prstGeom prst="rect">
            <a:avLst/>
          </a:prstGeom>
          <a:noFill/>
        </p:spPr>
        <p:txBody>
          <a:bodyPr wrap="square">
            <a:spAutoFit/>
          </a:bodyPr>
          <a:lstStyle/>
          <a:p>
            <a:pPr algn="ctr"/>
            <a:r>
              <a:rPr lang="en-US" sz="1800" b="0" i="0">
                <a:solidFill>
                  <a:schemeClr val="bg1"/>
                </a:solidFill>
                <a:effectLst/>
                <a:latin typeface="roboto" panose="02000000000000000000" pitchFamily="2" charset="0"/>
              </a:rPr>
              <a:t>https://</a:t>
            </a:r>
            <a:r>
              <a:rPr lang="en-US" sz="1800" b="0" i="0" err="1">
                <a:solidFill>
                  <a:schemeClr val="bg1"/>
                </a:solidFill>
                <a:effectLst/>
                <a:latin typeface="roboto" panose="02000000000000000000" pitchFamily="2" charset="0"/>
              </a:rPr>
              <a:t>doi.org</a:t>
            </a:r>
            <a:r>
              <a:rPr lang="en-US" sz="1800" b="0" i="0">
                <a:solidFill>
                  <a:schemeClr val="bg1"/>
                </a:solidFill>
                <a:effectLst/>
                <a:latin typeface="roboto" panose="02000000000000000000" pitchFamily="2" charset="0"/>
              </a:rPr>
              <a:t>/10.57931/2001010</a:t>
            </a:r>
            <a:endParaRPr lang="en-US" sz="1800">
              <a:solidFill>
                <a:schemeClr val="bg1"/>
              </a:solidFill>
            </a:endParaRPr>
          </a:p>
        </p:txBody>
      </p:sp>
    </p:spTree>
    <p:extLst>
      <p:ext uri="{BB962C8B-B14F-4D97-AF65-F5344CB8AC3E}">
        <p14:creationId xmlns:p14="http://schemas.microsoft.com/office/powerpoint/2010/main" val="41351535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98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C0FD7DF-5CEA-E33E-5B12-3FBE00B81AAC}"/>
              </a:ext>
            </a:extLst>
          </p:cNvPr>
          <p:cNvSpPr>
            <a:spLocks noGrp="1"/>
          </p:cNvSpPr>
          <p:nvPr>
            <p:ph type="title"/>
          </p:nvPr>
        </p:nvSpPr>
        <p:spPr>
          <a:xfrm>
            <a:off x="5705856" y="256032"/>
            <a:ext cx="8503920" cy="1307592"/>
          </a:xfrm>
        </p:spPr>
        <p:txBody>
          <a:bodyPr lIns="0" tIns="0" rIns="0" bIns="0" anchor="ctr"/>
          <a:lstStyle/>
          <a:p>
            <a:pPr algn="r"/>
            <a:r>
              <a:rPr lang="en-US" sz="4200">
                <a:solidFill>
                  <a:srgbClr val="5C96AA"/>
                </a:solidFill>
                <a:latin typeface="Arial"/>
                <a:cs typeface="Arial"/>
              </a:rPr>
              <a:t>Stress Tests for Understanding Resilience of System Projections</a:t>
            </a:r>
          </a:p>
        </p:txBody>
      </p:sp>
      <p:sp>
        <p:nvSpPr>
          <p:cNvPr id="9" name="TextBox 8">
            <a:extLst>
              <a:ext uri="{FF2B5EF4-FFF2-40B4-BE49-F238E27FC236}">
                <a16:creationId xmlns:a16="http://schemas.microsoft.com/office/drawing/2014/main" id="{8F847289-5481-9677-654B-A69C63C81E4C}"/>
              </a:ext>
            </a:extLst>
          </p:cNvPr>
          <p:cNvSpPr txBox="1"/>
          <p:nvPr/>
        </p:nvSpPr>
        <p:spPr>
          <a:xfrm>
            <a:off x="1145434" y="1706931"/>
            <a:ext cx="7352844" cy="2246769"/>
          </a:xfrm>
          <a:prstGeom prst="rect">
            <a:avLst/>
          </a:prstGeom>
          <a:noFill/>
        </p:spPr>
        <p:txBody>
          <a:bodyPr wrap="square" rtlCol="0">
            <a:spAutoFit/>
          </a:bodyPr>
          <a:lstStyle/>
          <a:p>
            <a:pPr algn="ctr"/>
            <a:r>
              <a:rPr lang="en-US" sz="2800">
                <a:solidFill>
                  <a:schemeClr val="tx1">
                    <a:lumMod val="50000"/>
                  </a:schemeClr>
                </a:solidFill>
              </a:rPr>
              <a:t>Projects like the National Transmission Planning Study (NTPS) are using the historical and future meteorology to test the resilience of their projected system to extreme weather events.</a:t>
            </a:r>
            <a:endParaRPr lang="en-US" sz="1400">
              <a:solidFill>
                <a:schemeClr val="tx1">
                  <a:lumMod val="50000"/>
                </a:schemeClr>
              </a:solidFill>
            </a:endParaRPr>
          </a:p>
        </p:txBody>
      </p:sp>
      <p:sp>
        <p:nvSpPr>
          <p:cNvPr id="4" name="Slide Number Placeholder 1">
            <a:extLst>
              <a:ext uri="{FF2B5EF4-FFF2-40B4-BE49-F238E27FC236}">
                <a16:creationId xmlns:a16="http://schemas.microsoft.com/office/drawing/2014/main" id="{C7A4F708-2D9D-220D-D137-2C92E07008E3}"/>
              </a:ext>
            </a:extLst>
          </p:cNvPr>
          <p:cNvSpPr>
            <a:spLocks noGrp="1"/>
          </p:cNvSpPr>
          <p:nvPr>
            <p:ph type="sldNum" sz="quarter" idx="12"/>
          </p:nvPr>
        </p:nvSpPr>
        <p:spPr>
          <a:xfrm>
            <a:off x="13994296" y="7772400"/>
            <a:ext cx="453223" cy="457200"/>
          </a:xfrm>
        </p:spPr>
        <p:txBody>
          <a:bodyPr/>
          <a:lstStyle/>
          <a:p>
            <a:pPr algn="ctr"/>
            <a:fld id="{FE7A4BB3-E848-5A44-82DF-322201952CD8}" type="slidenum">
              <a:rPr lang="en-US" sz="2000" smtClean="0">
                <a:solidFill>
                  <a:schemeClr val="accent2"/>
                </a:solidFill>
              </a:rPr>
              <a:pPr algn="ctr"/>
              <a:t>13</a:t>
            </a:fld>
            <a:endParaRPr lang="en-US" sz="2000">
              <a:solidFill>
                <a:schemeClr val="accent2"/>
              </a:solidFill>
            </a:endParaRPr>
          </a:p>
        </p:txBody>
      </p:sp>
      <p:pic>
        <p:nvPicPr>
          <p:cNvPr id="2" name="Picture 1">
            <a:extLst>
              <a:ext uri="{FF2B5EF4-FFF2-40B4-BE49-F238E27FC236}">
                <a16:creationId xmlns:a16="http://schemas.microsoft.com/office/drawing/2014/main" id="{55C7C49D-29A3-2D7D-53FD-4C06C29A9A77}"/>
              </a:ext>
            </a:extLst>
          </p:cNvPr>
          <p:cNvPicPr>
            <a:picLocks noChangeAspect="1"/>
          </p:cNvPicPr>
          <p:nvPr/>
        </p:nvPicPr>
        <p:blipFill rotWithShape="1">
          <a:blip r:embed="rId3"/>
          <a:srcRect b="7039"/>
          <a:stretch/>
        </p:blipFill>
        <p:spPr>
          <a:xfrm>
            <a:off x="1258905" y="4016609"/>
            <a:ext cx="7125903" cy="4153476"/>
          </a:xfrm>
          <a:prstGeom prst="rect">
            <a:avLst/>
          </a:prstGeom>
        </p:spPr>
      </p:pic>
      <p:pic>
        <p:nvPicPr>
          <p:cNvPr id="5" name="Picture 4">
            <a:extLst>
              <a:ext uri="{FF2B5EF4-FFF2-40B4-BE49-F238E27FC236}">
                <a16:creationId xmlns:a16="http://schemas.microsoft.com/office/drawing/2014/main" id="{0DC969C8-4347-7464-DB2A-E3BC27C3B531}"/>
              </a:ext>
            </a:extLst>
          </p:cNvPr>
          <p:cNvPicPr>
            <a:picLocks noChangeAspect="1"/>
          </p:cNvPicPr>
          <p:nvPr/>
        </p:nvPicPr>
        <p:blipFill rotWithShape="1">
          <a:blip r:embed="rId4"/>
          <a:srcRect l="2447" t="644" r="1963"/>
          <a:stretch/>
        </p:blipFill>
        <p:spPr>
          <a:xfrm>
            <a:off x="8722896" y="1606572"/>
            <a:ext cx="5379686" cy="6623028"/>
          </a:xfrm>
          <a:prstGeom prst="rect">
            <a:avLst/>
          </a:prstGeom>
        </p:spPr>
      </p:pic>
      <p:sp>
        <p:nvSpPr>
          <p:cNvPr id="6" name="TextBox 5">
            <a:extLst>
              <a:ext uri="{FF2B5EF4-FFF2-40B4-BE49-F238E27FC236}">
                <a16:creationId xmlns:a16="http://schemas.microsoft.com/office/drawing/2014/main" id="{CEB6C963-E696-04D8-1AFD-BE3E2B905AA4}"/>
              </a:ext>
            </a:extLst>
          </p:cNvPr>
          <p:cNvSpPr txBox="1"/>
          <p:nvPr/>
        </p:nvSpPr>
        <p:spPr>
          <a:xfrm>
            <a:off x="9269479" y="5767449"/>
            <a:ext cx="4286521" cy="523220"/>
          </a:xfrm>
          <a:prstGeom prst="rect">
            <a:avLst/>
          </a:prstGeom>
          <a:solidFill>
            <a:schemeClr val="bg1"/>
          </a:solidFill>
          <a:ln w="38100">
            <a:solidFill>
              <a:srgbClr val="FF0000"/>
            </a:solidFill>
          </a:ln>
        </p:spPr>
        <p:txBody>
          <a:bodyPr wrap="square" rtlCol="0">
            <a:spAutoFit/>
          </a:bodyPr>
          <a:lstStyle/>
          <a:p>
            <a:pPr algn="ctr"/>
            <a:r>
              <a:rPr lang="en-US" sz="2800" b="1" dirty="0">
                <a:solidFill>
                  <a:srgbClr val="FF0000"/>
                </a:solidFill>
              </a:rPr>
              <a:t>COMING SOON</a:t>
            </a:r>
          </a:p>
        </p:txBody>
      </p:sp>
      <p:sp>
        <p:nvSpPr>
          <p:cNvPr id="7" name="Rectangle 6">
            <a:extLst>
              <a:ext uri="{FF2B5EF4-FFF2-40B4-BE49-F238E27FC236}">
                <a16:creationId xmlns:a16="http://schemas.microsoft.com/office/drawing/2014/main" id="{87D1AE7D-A2D5-9084-D8EA-823B83E2155F}"/>
              </a:ext>
            </a:extLst>
          </p:cNvPr>
          <p:cNvSpPr/>
          <p:nvPr/>
        </p:nvSpPr>
        <p:spPr>
          <a:xfrm>
            <a:off x="9164782" y="4904509"/>
            <a:ext cx="1652154" cy="1350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054845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2">
            <a:extLst>
              <a:ext uri="{FF2B5EF4-FFF2-40B4-BE49-F238E27FC236}">
                <a16:creationId xmlns:a16="http://schemas.microsoft.com/office/drawing/2014/main" id="{706649BE-6683-2F8F-5209-697ADF57449A}"/>
              </a:ext>
            </a:extLst>
          </p:cNvPr>
          <p:cNvSpPr>
            <a:spLocks noGrp="1"/>
          </p:cNvSpPr>
          <p:nvPr>
            <p:ph type="title"/>
          </p:nvPr>
        </p:nvSpPr>
        <p:spPr>
          <a:xfrm>
            <a:off x="5705856" y="256032"/>
            <a:ext cx="8503920" cy="1307592"/>
          </a:xfrm>
        </p:spPr>
        <p:txBody>
          <a:bodyPr lIns="0" tIns="0" rIns="0" bIns="0" anchor="ctr"/>
          <a:lstStyle/>
          <a:p>
            <a:pPr algn="r"/>
            <a:r>
              <a:rPr lang="en-US" sz="4200" dirty="0">
                <a:solidFill>
                  <a:srgbClr val="5C96AA"/>
                </a:solidFill>
                <a:latin typeface="Arial"/>
                <a:cs typeface="Arial"/>
              </a:rPr>
              <a:t>Exploring Resilience Across a Range of Contrasting Events</a:t>
            </a:r>
          </a:p>
        </p:txBody>
      </p:sp>
      <p:sp>
        <p:nvSpPr>
          <p:cNvPr id="14" name="Slide Number Placeholder 1">
            <a:extLst>
              <a:ext uri="{FF2B5EF4-FFF2-40B4-BE49-F238E27FC236}">
                <a16:creationId xmlns:a16="http://schemas.microsoft.com/office/drawing/2014/main" id="{22D666CB-1D6A-9A6B-29A7-21457969CEF2}"/>
              </a:ext>
            </a:extLst>
          </p:cNvPr>
          <p:cNvSpPr>
            <a:spLocks noGrp="1"/>
          </p:cNvSpPr>
          <p:nvPr>
            <p:ph type="sldNum" sz="quarter" idx="12"/>
          </p:nvPr>
        </p:nvSpPr>
        <p:spPr>
          <a:xfrm>
            <a:off x="13994296" y="7772400"/>
            <a:ext cx="453223" cy="457200"/>
          </a:xfrm>
        </p:spPr>
        <p:txBody>
          <a:bodyPr/>
          <a:lstStyle/>
          <a:p>
            <a:pPr algn="ctr"/>
            <a:fld id="{FE7A4BB3-E848-5A44-82DF-322201952CD8}" type="slidenum">
              <a:rPr lang="en-US" sz="2000" smtClean="0">
                <a:solidFill>
                  <a:schemeClr val="accent2"/>
                </a:solidFill>
              </a:rPr>
              <a:pPr algn="ctr"/>
              <a:t>14</a:t>
            </a:fld>
            <a:endParaRPr lang="en-US" sz="2000">
              <a:solidFill>
                <a:schemeClr val="accent2"/>
              </a:solidFill>
            </a:endParaRPr>
          </a:p>
        </p:txBody>
      </p:sp>
      <p:sp>
        <p:nvSpPr>
          <p:cNvPr id="5" name="Rectangle 4">
            <a:extLst>
              <a:ext uri="{FF2B5EF4-FFF2-40B4-BE49-F238E27FC236}">
                <a16:creationId xmlns:a16="http://schemas.microsoft.com/office/drawing/2014/main" id="{DB83CD82-9072-B629-8088-87B7DB2EAE0D}"/>
              </a:ext>
            </a:extLst>
          </p:cNvPr>
          <p:cNvSpPr/>
          <p:nvPr/>
        </p:nvSpPr>
        <p:spPr>
          <a:xfrm>
            <a:off x="921937" y="4852553"/>
            <a:ext cx="9377398" cy="33666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graph showing the temperature of the united states&#10;&#10;Description automatically generated">
            <a:extLst>
              <a:ext uri="{FF2B5EF4-FFF2-40B4-BE49-F238E27FC236}">
                <a16:creationId xmlns:a16="http://schemas.microsoft.com/office/drawing/2014/main" id="{0D2E0DB5-34D3-6B8E-0A7B-6B6469640AAD}"/>
              </a:ext>
            </a:extLst>
          </p:cNvPr>
          <p:cNvPicPr>
            <a:picLocks noChangeAspect="1"/>
          </p:cNvPicPr>
          <p:nvPr/>
        </p:nvPicPr>
        <p:blipFill>
          <a:blip r:embed="rId3"/>
          <a:stretch>
            <a:fillRect/>
          </a:stretch>
        </p:blipFill>
        <p:spPr>
          <a:xfrm>
            <a:off x="1371600" y="1645920"/>
            <a:ext cx="12801600" cy="6436788"/>
          </a:xfrm>
          <a:prstGeom prst="rect">
            <a:avLst/>
          </a:prstGeom>
        </p:spPr>
      </p:pic>
    </p:spTree>
    <p:extLst>
      <p:ext uri="{BB962C8B-B14F-4D97-AF65-F5344CB8AC3E}">
        <p14:creationId xmlns:p14="http://schemas.microsoft.com/office/powerpoint/2010/main" val="7048196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map of the united states&#10;&#10;Description automatically generated">
            <a:extLst>
              <a:ext uri="{FF2B5EF4-FFF2-40B4-BE49-F238E27FC236}">
                <a16:creationId xmlns:a16="http://schemas.microsoft.com/office/drawing/2014/main" id="{6DD71FDD-F795-F328-250A-FCA18483C055}"/>
              </a:ext>
            </a:extLst>
          </p:cNvPr>
          <p:cNvPicPr>
            <a:picLocks noChangeAspect="1"/>
          </p:cNvPicPr>
          <p:nvPr/>
        </p:nvPicPr>
        <p:blipFill>
          <a:blip r:embed="rId3"/>
          <a:stretch>
            <a:fillRect/>
          </a:stretch>
        </p:blipFill>
        <p:spPr>
          <a:xfrm>
            <a:off x="1194651" y="1820297"/>
            <a:ext cx="7772400" cy="3629901"/>
          </a:xfrm>
          <a:prstGeom prst="rect">
            <a:avLst/>
          </a:prstGeom>
        </p:spPr>
      </p:pic>
      <p:pic>
        <p:nvPicPr>
          <p:cNvPr id="3" name="Picture 2" descr="A map of the united states&#10;&#10;Description automatically generated">
            <a:extLst>
              <a:ext uri="{FF2B5EF4-FFF2-40B4-BE49-F238E27FC236}">
                <a16:creationId xmlns:a16="http://schemas.microsoft.com/office/drawing/2014/main" id="{2D623347-06DD-6884-386A-D3E38D1AE710}"/>
              </a:ext>
            </a:extLst>
          </p:cNvPr>
          <p:cNvPicPr>
            <a:picLocks noChangeAspect="1"/>
          </p:cNvPicPr>
          <p:nvPr/>
        </p:nvPicPr>
        <p:blipFill>
          <a:blip r:embed="rId4"/>
          <a:stretch>
            <a:fillRect/>
          </a:stretch>
        </p:blipFill>
        <p:spPr>
          <a:xfrm>
            <a:off x="6659077" y="4420191"/>
            <a:ext cx="7772400" cy="3629901"/>
          </a:xfrm>
          <a:prstGeom prst="rect">
            <a:avLst/>
          </a:prstGeom>
        </p:spPr>
      </p:pic>
      <p:sp>
        <p:nvSpPr>
          <p:cNvPr id="13" name="Title 2">
            <a:extLst>
              <a:ext uri="{FF2B5EF4-FFF2-40B4-BE49-F238E27FC236}">
                <a16:creationId xmlns:a16="http://schemas.microsoft.com/office/drawing/2014/main" id="{706649BE-6683-2F8F-5209-697ADF57449A}"/>
              </a:ext>
            </a:extLst>
          </p:cNvPr>
          <p:cNvSpPr>
            <a:spLocks noGrp="1"/>
          </p:cNvSpPr>
          <p:nvPr>
            <p:ph type="title"/>
          </p:nvPr>
        </p:nvSpPr>
        <p:spPr>
          <a:xfrm>
            <a:off x="5705856" y="256032"/>
            <a:ext cx="8503920" cy="1307592"/>
          </a:xfrm>
        </p:spPr>
        <p:txBody>
          <a:bodyPr lIns="0" tIns="0" rIns="0" bIns="0" anchor="ctr"/>
          <a:lstStyle/>
          <a:p>
            <a:pPr algn="r"/>
            <a:r>
              <a:rPr lang="en-US" sz="4200" dirty="0">
                <a:solidFill>
                  <a:srgbClr val="5C96AA"/>
                </a:solidFill>
                <a:latin typeface="Arial"/>
                <a:cs typeface="Arial"/>
              </a:rPr>
              <a:t>Exploring Resilience Across a Range of Contrasting Events</a:t>
            </a:r>
          </a:p>
        </p:txBody>
      </p:sp>
      <p:sp>
        <p:nvSpPr>
          <p:cNvPr id="14" name="Slide Number Placeholder 1">
            <a:extLst>
              <a:ext uri="{FF2B5EF4-FFF2-40B4-BE49-F238E27FC236}">
                <a16:creationId xmlns:a16="http://schemas.microsoft.com/office/drawing/2014/main" id="{22D666CB-1D6A-9A6B-29A7-21457969CEF2}"/>
              </a:ext>
            </a:extLst>
          </p:cNvPr>
          <p:cNvSpPr>
            <a:spLocks noGrp="1"/>
          </p:cNvSpPr>
          <p:nvPr>
            <p:ph type="sldNum" sz="quarter" idx="12"/>
          </p:nvPr>
        </p:nvSpPr>
        <p:spPr>
          <a:xfrm>
            <a:off x="13994296" y="7772400"/>
            <a:ext cx="453223" cy="457200"/>
          </a:xfrm>
        </p:spPr>
        <p:txBody>
          <a:bodyPr/>
          <a:lstStyle/>
          <a:p>
            <a:pPr algn="ctr"/>
            <a:fld id="{FE7A4BB3-E848-5A44-82DF-322201952CD8}" type="slidenum">
              <a:rPr lang="en-US" sz="2000" smtClean="0">
                <a:solidFill>
                  <a:schemeClr val="accent2"/>
                </a:solidFill>
              </a:rPr>
              <a:pPr algn="ctr"/>
              <a:t>15</a:t>
            </a:fld>
            <a:endParaRPr lang="en-US" sz="2000">
              <a:solidFill>
                <a:schemeClr val="accent2"/>
              </a:solidFill>
            </a:endParaRPr>
          </a:p>
        </p:txBody>
      </p:sp>
      <p:sp>
        <p:nvSpPr>
          <p:cNvPr id="2" name="Down Arrow 1">
            <a:extLst>
              <a:ext uri="{FF2B5EF4-FFF2-40B4-BE49-F238E27FC236}">
                <a16:creationId xmlns:a16="http://schemas.microsoft.com/office/drawing/2014/main" id="{12692967-E415-6D43-A80E-5FDE0A0861E4}"/>
              </a:ext>
            </a:extLst>
          </p:cNvPr>
          <p:cNvSpPr/>
          <p:nvPr/>
        </p:nvSpPr>
        <p:spPr>
          <a:xfrm rot="5400000">
            <a:off x="9617290" y="2741515"/>
            <a:ext cx="673768" cy="772230"/>
          </a:xfrm>
          <a:prstGeom prst="downArrow">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A740FFE6-9E23-A73C-292F-7A5374D1FA47}"/>
              </a:ext>
            </a:extLst>
          </p:cNvPr>
          <p:cNvSpPr txBox="1"/>
          <p:nvPr/>
        </p:nvSpPr>
        <p:spPr>
          <a:xfrm>
            <a:off x="10515605" y="2435133"/>
            <a:ext cx="3418609" cy="1384995"/>
          </a:xfrm>
          <a:prstGeom prst="rect">
            <a:avLst/>
          </a:prstGeom>
          <a:noFill/>
        </p:spPr>
        <p:txBody>
          <a:bodyPr wrap="square" rtlCol="0">
            <a:spAutoFit/>
          </a:bodyPr>
          <a:lstStyle/>
          <a:p>
            <a:pPr algn="ctr"/>
            <a:r>
              <a:rPr lang="en-US" sz="2800">
                <a:solidFill>
                  <a:schemeClr val="tx1">
                    <a:lumMod val="50000"/>
                  </a:schemeClr>
                </a:solidFill>
              </a:rPr>
              <a:t>2015 heat wave event used in NTPS was WECC-wide</a:t>
            </a:r>
            <a:endParaRPr lang="en-US" sz="1400">
              <a:solidFill>
                <a:schemeClr val="tx1">
                  <a:lumMod val="50000"/>
                </a:schemeClr>
              </a:solidFill>
            </a:endParaRPr>
          </a:p>
        </p:txBody>
      </p:sp>
      <p:sp>
        <p:nvSpPr>
          <p:cNvPr id="6" name="TextBox 5">
            <a:extLst>
              <a:ext uri="{FF2B5EF4-FFF2-40B4-BE49-F238E27FC236}">
                <a16:creationId xmlns:a16="http://schemas.microsoft.com/office/drawing/2014/main" id="{C19B0957-3DE9-21E2-A21E-F1CC4D4B3228}"/>
              </a:ext>
            </a:extLst>
          </p:cNvPr>
          <p:cNvSpPr txBox="1"/>
          <p:nvPr/>
        </p:nvSpPr>
        <p:spPr>
          <a:xfrm>
            <a:off x="1173869" y="6058095"/>
            <a:ext cx="4260576" cy="1384995"/>
          </a:xfrm>
          <a:prstGeom prst="rect">
            <a:avLst/>
          </a:prstGeom>
          <a:noFill/>
        </p:spPr>
        <p:txBody>
          <a:bodyPr wrap="square" rtlCol="0">
            <a:spAutoFit/>
          </a:bodyPr>
          <a:lstStyle/>
          <a:p>
            <a:pPr algn="ctr"/>
            <a:r>
              <a:rPr lang="en-US" sz="2800">
                <a:solidFill>
                  <a:schemeClr val="tx1">
                    <a:lumMod val="50000"/>
                  </a:schemeClr>
                </a:solidFill>
              </a:rPr>
              <a:t>2018 event was more concentrated in California and the desert southwest</a:t>
            </a:r>
            <a:endParaRPr lang="en-US" sz="1400">
              <a:solidFill>
                <a:schemeClr val="tx1">
                  <a:lumMod val="50000"/>
                </a:schemeClr>
              </a:solidFill>
            </a:endParaRPr>
          </a:p>
        </p:txBody>
      </p:sp>
      <p:sp>
        <p:nvSpPr>
          <p:cNvPr id="7" name="Down Arrow 6">
            <a:extLst>
              <a:ext uri="{FF2B5EF4-FFF2-40B4-BE49-F238E27FC236}">
                <a16:creationId xmlns:a16="http://schemas.microsoft.com/office/drawing/2014/main" id="{34D74648-5E43-9931-A843-7EFF19A8FBA2}"/>
              </a:ext>
            </a:extLst>
          </p:cNvPr>
          <p:cNvSpPr/>
          <p:nvPr/>
        </p:nvSpPr>
        <p:spPr>
          <a:xfrm rot="16200000">
            <a:off x="5623712" y="6364478"/>
            <a:ext cx="673768" cy="772230"/>
          </a:xfrm>
          <a:prstGeom prst="downArrow">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505128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aph with blue squares&#10;&#10;Description automatically generated">
            <a:extLst>
              <a:ext uri="{FF2B5EF4-FFF2-40B4-BE49-F238E27FC236}">
                <a16:creationId xmlns:a16="http://schemas.microsoft.com/office/drawing/2014/main" id="{CA9299D2-7F13-F678-3564-BC90D1E90F96}"/>
              </a:ext>
            </a:extLst>
          </p:cNvPr>
          <p:cNvPicPr>
            <a:picLocks noChangeAspect="1"/>
          </p:cNvPicPr>
          <p:nvPr/>
        </p:nvPicPr>
        <p:blipFill>
          <a:blip r:embed="rId3"/>
          <a:stretch>
            <a:fillRect/>
          </a:stretch>
        </p:blipFill>
        <p:spPr>
          <a:xfrm>
            <a:off x="1289304" y="1682496"/>
            <a:ext cx="6766560" cy="6524357"/>
          </a:xfrm>
          <a:prstGeom prst="rect">
            <a:avLst/>
          </a:prstGeom>
        </p:spPr>
      </p:pic>
      <p:sp>
        <p:nvSpPr>
          <p:cNvPr id="3" name="Title 2">
            <a:extLst>
              <a:ext uri="{FF2B5EF4-FFF2-40B4-BE49-F238E27FC236}">
                <a16:creationId xmlns:a16="http://schemas.microsoft.com/office/drawing/2014/main" id="{DC0FD7DF-5CEA-E33E-5B12-3FBE00B81AAC}"/>
              </a:ext>
            </a:extLst>
          </p:cNvPr>
          <p:cNvSpPr>
            <a:spLocks noGrp="1"/>
          </p:cNvSpPr>
          <p:nvPr>
            <p:ph type="title"/>
          </p:nvPr>
        </p:nvSpPr>
        <p:spPr>
          <a:xfrm>
            <a:off x="5705856" y="256032"/>
            <a:ext cx="8503920" cy="1307592"/>
          </a:xfrm>
        </p:spPr>
        <p:txBody>
          <a:bodyPr lIns="0" tIns="0" rIns="0" bIns="0" anchor="ctr"/>
          <a:lstStyle/>
          <a:p>
            <a:pPr algn="r"/>
            <a:r>
              <a:rPr lang="en-US" sz="4200">
                <a:solidFill>
                  <a:srgbClr val="5C96AA"/>
                </a:solidFill>
                <a:latin typeface="Arial"/>
                <a:cs typeface="Arial"/>
              </a:rPr>
              <a:t>Simulating Multiple Weather Years to Explore Uncertainty</a:t>
            </a:r>
          </a:p>
        </p:txBody>
      </p:sp>
      <p:sp>
        <p:nvSpPr>
          <p:cNvPr id="9" name="TextBox 8">
            <a:extLst>
              <a:ext uri="{FF2B5EF4-FFF2-40B4-BE49-F238E27FC236}">
                <a16:creationId xmlns:a16="http://schemas.microsoft.com/office/drawing/2014/main" id="{8F847289-5481-9677-654B-A69C63C81E4C}"/>
              </a:ext>
            </a:extLst>
          </p:cNvPr>
          <p:cNvSpPr txBox="1"/>
          <p:nvPr/>
        </p:nvSpPr>
        <p:spPr>
          <a:xfrm>
            <a:off x="7815923" y="2999577"/>
            <a:ext cx="6679096" cy="3662541"/>
          </a:xfrm>
          <a:prstGeom prst="rect">
            <a:avLst/>
          </a:prstGeom>
          <a:noFill/>
        </p:spPr>
        <p:txBody>
          <a:bodyPr wrap="square" rtlCol="0">
            <a:spAutoFit/>
          </a:bodyPr>
          <a:lstStyle/>
          <a:p>
            <a:r>
              <a:rPr lang="en-US" sz="2800">
                <a:solidFill>
                  <a:schemeClr val="tx1">
                    <a:lumMod val="50000"/>
                  </a:schemeClr>
                </a:solidFill>
              </a:rPr>
              <a:t>We can run many unique weather years through PNNL’s wind, load, and solar models:</a:t>
            </a:r>
            <a:br>
              <a:rPr lang="en-US" sz="2800">
                <a:solidFill>
                  <a:schemeClr val="tx1">
                    <a:lumMod val="50000"/>
                  </a:schemeClr>
                </a:solidFill>
              </a:rPr>
            </a:br>
            <a:r>
              <a:rPr lang="en-US" sz="1400">
                <a:solidFill>
                  <a:schemeClr val="tx1">
                    <a:lumMod val="50000"/>
                  </a:schemeClr>
                </a:solidFill>
              </a:rPr>
              <a:t> </a:t>
            </a:r>
          </a:p>
          <a:p>
            <a:pPr marL="1005840" lvl="1" indent="-457200">
              <a:buFont typeface="Wingdings" panose="05000000000000000000" pitchFamily="2" charset="2"/>
              <a:buChar char="§"/>
            </a:pPr>
            <a:r>
              <a:rPr lang="en-US" sz="2400">
                <a:solidFill>
                  <a:schemeClr val="tx1">
                    <a:lumMod val="50000"/>
                  </a:schemeClr>
                </a:solidFill>
              </a:rPr>
              <a:t>All years have the same total annual energy consumption by design</a:t>
            </a:r>
            <a:br>
              <a:rPr lang="en-US" sz="2400">
                <a:solidFill>
                  <a:schemeClr val="tx1">
                    <a:lumMod val="50000"/>
                  </a:schemeClr>
                </a:solidFill>
              </a:rPr>
            </a:br>
            <a:r>
              <a:rPr lang="en-US" sz="1400">
                <a:solidFill>
                  <a:schemeClr val="tx1">
                    <a:lumMod val="50000"/>
                  </a:schemeClr>
                </a:solidFill>
              </a:rPr>
              <a:t>  </a:t>
            </a:r>
          </a:p>
          <a:p>
            <a:pPr marL="1005840" lvl="1" indent="-457200">
              <a:buFont typeface="Wingdings" panose="05000000000000000000" pitchFamily="2" charset="2"/>
              <a:buChar char="§"/>
            </a:pPr>
            <a:r>
              <a:rPr lang="en-US" sz="2400">
                <a:solidFill>
                  <a:schemeClr val="tx1">
                    <a:lumMod val="50000"/>
                  </a:schemeClr>
                </a:solidFill>
              </a:rPr>
              <a:t>Absolute magnitude and timing of peak demand varies significantly depending on the weather each year</a:t>
            </a:r>
            <a:endParaRPr lang="en-US" sz="1400">
              <a:solidFill>
                <a:schemeClr val="tx1">
                  <a:lumMod val="50000"/>
                </a:schemeClr>
              </a:solidFill>
            </a:endParaRPr>
          </a:p>
        </p:txBody>
      </p:sp>
      <p:sp>
        <p:nvSpPr>
          <p:cNvPr id="21" name="TextBox 20">
            <a:extLst>
              <a:ext uri="{FF2B5EF4-FFF2-40B4-BE49-F238E27FC236}">
                <a16:creationId xmlns:a16="http://schemas.microsoft.com/office/drawing/2014/main" id="{919FB01D-0DCA-DDE0-2E2E-6A721CDFA266}"/>
              </a:ext>
            </a:extLst>
          </p:cNvPr>
          <p:cNvSpPr txBox="1"/>
          <p:nvPr/>
        </p:nvSpPr>
        <p:spPr>
          <a:xfrm>
            <a:off x="3756081" y="2963729"/>
            <a:ext cx="3300759" cy="1323439"/>
          </a:xfrm>
          <a:prstGeom prst="rect">
            <a:avLst/>
          </a:prstGeom>
          <a:noFill/>
        </p:spPr>
        <p:txBody>
          <a:bodyPr wrap="square" rtlCol="0">
            <a:spAutoFit/>
          </a:bodyPr>
          <a:lstStyle/>
          <a:p>
            <a:pPr algn="ctr"/>
            <a:r>
              <a:rPr lang="en-US" sz="4000" b="1">
                <a:solidFill>
                  <a:srgbClr val="FF0000"/>
                </a:solidFill>
              </a:rPr>
              <a:t>2018 weather year</a:t>
            </a:r>
          </a:p>
        </p:txBody>
      </p:sp>
      <p:sp>
        <p:nvSpPr>
          <p:cNvPr id="4" name="Slide Number Placeholder 1">
            <a:extLst>
              <a:ext uri="{FF2B5EF4-FFF2-40B4-BE49-F238E27FC236}">
                <a16:creationId xmlns:a16="http://schemas.microsoft.com/office/drawing/2014/main" id="{C7A4F708-2D9D-220D-D137-2C92E07008E3}"/>
              </a:ext>
            </a:extLst>
          </p:cNvPr>
          <p:cNvSpPr>
            <a:spLocks noGrp="1"/>
          </p:cNvSpPr>
          <p:nvPr>
            <p:ph type="sldNum" sz="quarter" idx="12"/>
          </p:nvPr>
        </p:nvSpPr>
        <p:spPr>
          <a:xfrm>
            <a:off x="13994296" y="7772400"/>
            <a:ext cx="453223" cy="457200"/>
          </a:xfrm>
        </p:spPr>
        <p:txBody>
          <a:bodyPr/>
          <a:lstStyle/>
          <a:p>
            <a:pPr algn="ctr"/>
            <a:fld id="{FE7A4BB3-E848-5A44-82DF-322201952CD8}" type="slidenum">
              <a:rPr lang="en-US" sz="2000" smtClean="0">
                <a:solidFill>
                  <a:schemeClr val="accent2"/>
                </a:solidFill>
              </a:rPr>
              <a:pPr algn="ctr"/>
              <a:t>16</a:t>
            </a:fld>
            <a:endParaRPr lang="en-US" sz="2000">
              <a:solidFill>
                <a:schemeClr val="accent2"/>
              </a:solidFill>
            </a:endParaRPr>
          </a:p>
        </p:txBody>
      </p:sp>
      <p:sp>
        <p:nvSpPr>
          <p:cNvPr id="7" name="Oval 6">
            <a:extLst>
              <a:ext uri="{FF2B5EF4-FFF2-40B4-BE49-F238E27FC236}">
                <a16:creationId xmlns:a16="http://schemas.microsoft.com/office/drawing/2014/main" id="{C4154BF9-CF88-72D6-1239-625BB11E86CB}"/>
              </a:ext>
            </a:extLst>
          </p:cNvPr>
          <p:cNvSpPr/>
          <p:nvPr/>
        </p:nvSpPr>
        <p:spPr>
          <a:xfrm>
            <a:off x="3581623" y="5343632"/>
            <a:ext cx="457200" cy="457200"/>
          </a:xfrm>
          <a:prstGeom prst="ellipse">
            <a:avLst/>
          </a:prstGeom>
          <a:noFill/>
          <a:ln w="635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DE95ED3-249B-6A7B-87E1-369702D292DF}"/>
              </a:ext>
            </a:extLst>
          </p:cNvPr>
          <p:cNvSpPr txBox="1"/>
          <p:nvPr/>
        </p:nvSpPr>
        <p:spPr>
          <a:xfrm>
            <a:off x="2715821" y="5823134"/>
            <a:ext cx="3300760" cy="1323439"/>
          </a:xfrm>
          <a:prstGeom prst="rect">
            <a:avLst/>
          </a:prstGeom>
          <a:noFill/>
        </p:spPr>
        <p:txBody>
          <a:bodyPr wrap="square" rtlCol="0">
            <a:spAutoFit/>
          </a:bodyPr>
          <a:lstStyle/>
          <a:p>
            <a:pPr algn="ctr"/>
            <a:r>
              <a:rPr lang="en-US" sz="4000" b="1">
                <a:solidFill>
                  <a:srgbClr val="0070C0"/>
                </a:solidFill>
              </a:rPr>
              <a:t>2015 weather year</a:t>
            </a:r>
          </a:p>
        </p:txBody>
      </p:sp>
      <p:grpSp>
        <p:nvGrpSpPr>
          <p:cNvPr id="11" name="Group 10">
            <a:extLst>
              <a:ext uri="{FF2B5EF4-FFF2-40B4-BE49-F238E27FC236}">
                <a16:creationId xmlns:a16="http://schemas.microsoft.com/office/drawing/2014/main" id="{C49FD26D-966D-1375-3981-0C73BE7987DC}"/>
              </a:ext>
            </a:extLst>
          </p:cNvPr>
          <p:cNvGrpSpPr/>
          <p:nvPr/>
        </p:nvGrpSpPr>
        <p:grpSpPr>
          <a:xfrm>
            <a:off x="4443984" y="4343738"/>
            <a:ext cx="457200" cy="457200"/>
            <a:chOff x="4443984" y="4343738"/>
            <a:chExt cx="457200" cy="457200"/>
          </a:xfrm>
        </p:grpSpPr>
        <p:sp>
          <p:nvSpPr>
            <p:cNvPr id="24" name="Oval 23">
              <a:extLst>
                <a:ext uri="{FF2B5EF4-FFF2-40B4-BE49-F238E27FC236}">
                  <a16:creationId xmlns:a16="http://schemas.microsoft.com/office/drawing/2014/main" id="{E11CC34C-CAA5-8D86-B43F-2CA37F3603B1}"/>
                </a:ext>
              </a:extLst>
            </p:cNvPr>
            <p:cNvSpPr/>
            <p:nvPr/>
          </p:nvSpPr>
          <p:spPr>
            <a:xfrm>
              <a:off x="4443984" y="4343738"/>
              <a:ext cx="457200" cy="457200"/>
            </a:xfrm>
            <a:prstGeom prst="ellipse">
              <a:avLst/>
            </a:prstGeom>
            <a:solidFill>
              <a:schemeClr val="bg1"/>
            </a:solidFill>
            <a:ln w="635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80A4080A-2147-4310-A45B-25D08004D84E}"/>
                </a:ext>
              </a:extLst>
            </p:cNvPr>
            <p:cNvSpPr/>
            <p:nvPr/>
          </p:nvSpPr>
          <p:spPr>
            <a:xfrm>
              <a:off x="4626864" y="4526618"/>
              <a:ext cx="91440" cy="9144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7561859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aph of a number of blue dots&#10;&#10;Description automatically generated with medium confidence">
            <a:extLst>
              <a:ext uri="{FF2B5EF4-FFF2-40B4-BE49-F238E27FC236}">
                <a16:creationId xmlns:a16="http://schemas.microsoft.com/office/drawing/2014/main" id="{DCB55722-A40D-AD40-569F-B9FDB05A21CA}"/>
              </a:ext>
            </a:extLst>
          </p:cNvPr>
          <p:cNvPicPr>
            <a:picLocks noChangeAspect="1"/>
          </p:cNvPicPr>
          <p:nvPr/>
        </p:nvPicPr>
        <p:blipFill>
          <a:blip r:embed="rId3"/>
          <a:stretch>
            <a:fillRect/>
          </a:stretch>
        </p:blipFill>
        <p:spPr>
          <a:xfrm>
            <a:off x="1289304" y="1682496"/>
            <a:ext cx="6761702" cy="6519672"/>
          </a:xfrm>
          <a:prstGeom prst="rect">
            <a:avLst/>
          </a:prstGeom>
        </p:spPr>
      </p:pic>
      <p:sp>
        <p:nvSpPr>
          <p:cNvPr id="3" name="Title 2">
            <a:extLst>
              <a:ext uri="{FF2B5EF4-FFF2-40B4-BE49-F238E27FC236}">
                <a16:creationId xmlns:a16="http://schemas.microsoft.com/office/drawing/2014/main" id="{DC0FD7DF-5CEA-E33E-5B12-3FBE00B81AAC}"/>
              </a:ext>
            </a:extLst>
          </p:cNvPr>
          <p:cNvSpPr>
            <a:spLocks noGrp="1"/>
          </p:cNvSpPr>
          <p:nvPr>
            <p:ph type="title"/>
          </p:nvPr>
        </p:nvSpPr>
        <p:spPr>
          <a:xfrm>
            <a:off x="5705856" y="256032"/>
            <a:ext cx="8503920" cy="1307592"/>
          </a:xfrm>
        </p:spPr>
        <p:txBody>
          <a:bodyPr lIns="0" tIns="0" rIns="0" bIns="0" anchor="ctr"/>
          <a:lstStyle/>
          <a:p>
            <a:pPr algn="r"/>
            <a:r>
              <a:rPr lang="en-US" sz="4200">
                <a:solidFill>
                  <a:srgbClr val="5C96AA"/>
                </a:solidFill>
                <a:latin typeface="Arial"/>
                <a:cs typeface="Arial"/>
              </a:rPr>
              <a:t>Simulating Multiple Weather Years to Explore Uncertainty</a:t>
            </a:r>
          </a:p>
        </p:txBody>
      </p:sp>
      <p:sp>
        <p:nvSpPr>
          <p:cNvPr id="4" name="Slide Number Placeholder 1">
            <a:extLst>
              <a:ext uri="{FF2B5EF4-FFF2-40B4-BE49-F238E27FC236}">
                <a16:creationId xmlns:a16="http://schemas.microsoft.com/office/drawing/2014/main" id="{C7A4F708-2D9D-220D-D137-2C92E07008E3}"/>
              </a:ext>
            </a:extLst>
          </p:cNvPr>
          <p:cNvSpPr>
            <a:spLocks noGrp="1"/>
          </p:cNvSpPr>
          <p:nvPr>
            <p:ph type="sldNum" sz="quarter" idx="12"/>
          </p:nvPr>
        </p:nvSpPr>
        <p:spPr>
          <a:xfrm>
            <a:off x="13994296" y="7772400"/>
            <a:ext cx="453223" cy="457200"/>
          </a:xfrm>
        </p:spPr>
        <p:txBody>
          <a:bodyPr/>
          <a:lstStyle/>
          <a:p>
            <a:pPr algn="ctr"/>
            <a:fld id="{FE7A4BB3-E848-5A44-82DF-322201952CD8}" type="slidenum">
              <a:rPr lang="en-US" sz="2000" smtClean="0">
                <a:solidFill>
                  <a:schemeClr val="accent2"/>
                </a:solidFill>
              </a:rPr>
              <a:pPr algn="ctr"/>
              <a:t>17</a:t>
            </a:fld>
            <a:endParaRPr lang="en-US" sz="2000">
              <a:solidFill>
                <a:schemeClr val="accent2"/>
              </a:solidFill>
            </a:endParaRPr>
          </a:p>
        </p:txBody>
      </p:sp>
      <p:grpSp>
        <p:nvGrpSpPr>
          <p:cNvPr id="16" name="Group 15">
            <a:extLst>
              <a:ext uri="{FF2B5EF4-FFF2-40B4-BE49-F238E27FC236}">
                <a16:creationId xmlns:a16="http://schemas.microsoft.com/office/drawing/2014/main" id="{4A56675D-8663-4635-4FB2-03E869BFE0CE}"/>
              </a:ext>
            </a:extLst>
          </p:cNvPr>
          <p:cNvGrpSpPr/>
          <p:nvPr/>
        </p:nvGrpSpPr>
        <p:grpSpPr>
          <a:xfrm>
            <a:off x="3657599" y="1787290"/>
            <a:ext cx="7695211" cy="2422078"/>
            <a:chOff x="3657599" y="1787290"/>
            <a:chExt cx="7695211" cy="2422078"/>
          </a:xfrm>
        </p:grpSpPr>
        <p:sp>
          <p:nvSpPr>
            <p:cNvPr id="8" name="Oval 7">
              <a:extLst>
                <a:ext uri="{FF2B5EF4-FFF2-40B4-BE49-F238E27FC236}">
                  <a16:creationId xmlns:a16="http://schemas.microsoft.com/office/drawing/2014/main" id="{734CAF4F-A0D9-85C5-5CA5-BC156C26C453}"/>
                </a:ext>
              </a:extLst>
            </p:cNvPr>
            <p:cNvSpPr/>
            <p:nvPr/>
          </p:nvSpPr>
          <p:spPr>
            <a:xfrm>
              <a:off x="3657599" y="2778826"/>
              <a:ext cx="1460665" cy="1430542"/>
            </a:xfrm>
            <a:prstGeom prst="ellipse">
              <a:avLst/>
            </a:prstGeom>
            <a:noFill/>
            <a:ln w="635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7E8AB50A-F0DA-6FA4-4322-F26997A99D6D}"/>
                </a:ext>
              </a:extLst>
            </p:cNvPr>
            <p:cNvSpPr txBox="1"/>
            <p:nvPr/>
          </p:nvSpPr>
          <p:spPr>
            <a:xfrm>
              <a:off x="6646127" y="1787290"/>
              <a:ext cx="4706683" cy="707886"/>
            </a:xfrm>
            <a:prstGeom prst="rect">
              <a:avLst/>
            </a:prstGeom>
            <a:noFill/>
          </p:spPr>
          <p:txBody>
            <a:bodyPr wrap="square" rtlCol="0">
              <a:spAutoFit/>
            </a:bodyPr>
            <a:lstStyle/>
            <a:p>
              <a:r>
                <a:rPr lang="en-US" sz="2000" b="1">
                  <a:solidFill>
                    <a:srgbClr val="FF0000"/>
                  </a:solidFill>
                </a:rPr>
                <a:t>Select weather years with extreme peaks for testing resilience…</a:t>
              </a:r>
            </a:p>
          </p:txBody>
        </p:sp>
      </p:grpSp>
      <p:grpSp>
        <p:nvGrpSpPr>
          <p:cNvPr id="15" name="Group 14">
            <a:extLst>
              <a:ext uri="{FF2B5EF4-FFF2-40B4-BE49-F238E27FC236}">
                <a16:creationId xmlns:a16="http://schemas.microsoft.com/office/drawing/2014/main" id="{CA095DBD-600B-B943-753D-C324844E578E}"/>
              </a:ext>
            </a:extLst>
          </p:cNvPr>
          <p:cNvGrpSpPr/>
          <p:nvPr/>
        </p:nvGrpSpPr>
        <p:grpSpPr>
          <a:xfrm>
            <a:off x="5379522" y="5035138"/>
            <a:ext cx="7802088" cy="3031830"/>
            <a:chOff x="5379522" y="5035138"/>
            <a:chExt cx="7802088" cy="3031830"/>
          </a:xfrm>
        </p:grpSpPr>
        <p:sp>
          <p:nvSpPr>
            <p:cNvPr id="12" name="TextBox 11">
              <a:extLst>
                <a:ext uri="{FF2B5EF4-FFF2-40B4-BE49-F238E27FC236}">
                  <a16:creationId xmlns:a16="http://schemas.microsoft.com/office/drawing/2014/main" id="{FD443C7D-AAF0-31DD-D340-7D2CED16F648}"/>
                </a:ext>
              </a:extLst>
            </p:cNvPr>
            <p:cNvSpPr txBox="1"/>
            <p:nvPr/>
          </p:nvSpPr>
          <p:spPr>
            <a:xfrm>
              <a:off x="7530680" y="7359082"/>
              <a:ext cx="5650930" cy="707886"/>
            </a:xfrm>
            <a:prstGeom prst="rect">
              <a:avLst/>
            </a:prstGeom>
            <a:noFill/>
          </p:spPr>
          <p:txBody>
            <a:bodyPr wrap="square" rtlCol="0">
              <a:spAutoFit/>
            </a:bodyPr>
            <a:lstStyle/>
            <a:p>
              <a:r>
                <a:rPr lang="en-US" sz="2000" b="1">
                  <a:solidFill>
                    <a:schemeClr val="accent4"/>
                  </a:solidFill>
                </a:rPr>
                <a:t>Select weather years with late season peaks to assess reliability with low hydro…</a:t>
              </a:r>
            </a:p>
          </p:txBody>
        </p:sp>
        <p:sp>
          <p:nvSpPr>
            <p:cNvPr id="13" name="Oval 12">
              <a:extLst>
                <a:ext uri="{FF2B5EF4-FFF2-40B4-BE49-F238E27FC236}">
                  <a16:creationId xmlns:a16="http://schemas.microsoft.com/office/drawing/2014/main" id="{0255E040-FB00-4810-2722-1CC7790F1CED}"/>
                </a:ext>
              </a:extLst>
            </p:cNvPr>
            <p:cNvSpPr/>
            <p:nvPr/>
          </p:nvSpPr>
          <p:spPr>
            <a:xfrm rot="5400000">
              <a:off x="4760322" y="5654338"/>
              <a:ext cx="2221919" cy="983520"/>
            </a:xfrm>
            <a:prstGeom prst="ellipse">
              <a:avLst/>
            </a:prstGeom>
            <a:noFill/>
            <a:ln w="635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1">
            <a:extLst>
              <a:ext uri="{FF2B5EF4-FFF2-40B4-BE49-F238E27FC236}">
                <a16:creationId xmlns:a16="http://schemas.microsoft.com/office/drawing/2014/main" id="{B4D1B82E-78B0-8BF9-16A4-E13CEAF211CF}"/>
              </a:ext>
            </a:extLst>
          </p:cNvPr>
          <p:cNvSpPr txBox="1"/>
          <p:nvPr/>
        </p:nvSpPr>
        <p:spPr>
          <a:xfrm>
            <a:off x="7815923" y="2999577"/>
            <a:ext cx="6679096" cy="3662541"/>
          </a:xfrm>
          <a:prstGeom prst="rect">
            <a:avLst/>
          </a:prstGeom>
          <a:noFill/>
        </p:spPr>
        <p:txBody>
          <a:bodyPr wrap="square" rtlCol="0">
            <a:spAutoFit/>
          </a:bodyPr>
          <a:lstStyle/>
          <a:p>
            <a:r>
              <a:rPr lang="en-US" sz="2800">
                <a:solidFill>
                  <a:schemeClr val="tx1">
                    <a:lumMod val="50000"/>
                  </a:schemeClr>
                </a:solidFill>
              </a:rPr>
              <a:t>We can run many unique weather years through PNNL’s wind, load, and solar models:</a:t>
            </a:r>
            <a:br>
              <a:rPr lang="en-US" sz="2800">
                <a:solidFill>
                  <a:schemeClr val="tx1">
                    <a:lumMod val="50000"/>
                  </a:schemeClr>
                </a:solidFill>
              </a:rPr>
            </a:br>
            <a:r>
              <a:rPr lang="en-US" sz="1400">
                <a:solidFill>
                  <a:schemeClr val="tx1">
                    <a:lumMod val="50000"/>
                  </a:schemeClr>
                </a:solidFill>
              </a:rPr>
              <a:t> </a:t>
            </a:r>
          </a:p>
          <a:p>
            <a:pPr marL="1005840" lvl="1" indent="-457200">
              <a:buFont typeface="Wingdings" panose="05000000000000000000" pitchFamily="2" charset="2"/>
              <a:buChar char="§"/>
            </a:pPr>
            <a:r>
              <a:rPr lang="en-US" sz="2400">
                <a:solidFill>
                  <a:schemeClr val="tx1">
                    <a:lumMod val="50000"/>
                  </a:schemeClr>
                </a:solidFill>
              </a:rPr>
              <a:t>All years have the same total annual energy consumption by design</a:t>
            </a:r>
            <a:br>
              <a:rPr lang="en-US" sz="2400">
                <a:solidFill>
                  <a:schemeClr val="tx1">
                    <a:lumMod val="50000"/>
                  </a:schemeClr>
                </a:solidFill>
              </a:rPr>
            </a:br>
            <a:r>
              <a:rPr lang="en-US" sz="1400">
                <a:solidFill>
                  <a:schemeClr val="tx1">
                    <a:lumMod val="50000"/>
                  </a:schemeClr>
                </a:solidFill>
              </a:rPr>
              <a:t>  </a:t>
            </a:r>
          </a:p>
          <a:p>
            <a:pPr marL="1005840" lvl="1" indent="-457200">
              <a:buFont typeface="Wingdings" panose="05000000000000000000" pitchFamily="2" charset="2"/>
              <a:buChar char="§"/>
            </a:pPr>
            <a:r>
              <a:rPr lang="en-US" sz="2400">
                <a:solidFill>
                  <a:schemeClr val="tx1">
                    <a:lumMod val="50000"/>
                  </a:schemeClr>
                </a:solidFill>
              </a:rPr>
              <a:t>Absolute magnitude and timing of peak demand varies significantly depending on the weather each year</a:t>
            </a:r>
            <a:endParaRPr lang="en-US" sz="1400">
              <a:solidFill>
                <a:schemeClr val="tx1">
                  <a:lumMod val="50000"/>
                </a:schemeClr>
              </a:solidFill>
            </a:endParaRPr>
          </a:p>
        </p:txBody>
      </p:sp>
    </p:spTree>
    <p:extLst>
      <p:ext uri="{BB962C8B-B14F-4D97-AF65-F5344CB8AC3E}">
        <p14:creationId xmlns:p14="http://schemas.microsoft.com/office/powerpoint/2010/main" val="3706428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2">
            <a:extLst>
              <a:ext uri="{FF2B5EF4-FFF2-40B4-BE49-F238E27FC236}">
                <a16:creationId xmlns:a16="http://schemas.microsoft.com/office/drawing/2014/main" id="{706649BE-6683-2F8F-5209-697ADF57449A}"/>
              </a:ext>
            </a:extLst>
          </p:cNvPr>
          <p:cNvSpPr>
            <a:spLocks noGrp="1"/>
          </p:cNvSpPr>
          <p:nvPr>
            <p:ph type="title"/>
          </p:nvPr>
        </p:nvSpPr>
        <p:spPr>
          <a:xfrm>
            <a:off x="5705856" y="256032"/>
            <a:ext cx="8503920" cy="1307592"/>
          </a:xfrm>
        </p:spPr>
        <p:txBody>
          <a:bodyPr lIns="0" tIns="0" rIns="0" bIns="0" anchor="ctr"/>
          <a:lstStyle/>
          <a:p>
            <a:pPr algn="r"/>
            <a:r>
              <a:rPr lang="en-US" sz="4200">
                <a:solidFill>
                  <a:srgbClr val="5C96AA"/>
                </a:solidFill>
                <a:latin typeface="Arial"/>
                <a:cs typeface="Arial"/>
              </a:rPr>
              <a:t>Isolated, Compounding, and Sequential Extreme Events</a:t>
            </a:r>
          </a:p>
        </p:txBody>
      </p:sp>
      <p:sp>
        <p:nvSpPr>
          <p:cNvPr id="14" name="Slide Number Placeholder 1">
            <a:extLst>
              <a:ext uri="{FF2B5EF4-FFF2-40B4-BE49-F238E27FC236}">
                <a16:creationId xmlns:a16="http://schemas.microsoft.com/office/drawing/2014/main" id="{22D666CB-1D6A-9A6B-29A7-21457969CEF2}"/>
              </a:ext>
            </a:extLst>
          </p:cNvPr>
          <p:cNvSpPr>
            <a:spLocks noGrp="1"/>
          </p:cNvSpPr>
          <p:nvPr>
            <p:ph type="sldNum" sz="quarter" idx="12"/>
          </p:nvPr>
        </p:nvSpPr>
        <p:spPr>
          <a:xfrm>
            <a:off x="13994296" y="7772400"/>
            <a:ext cx="453223" cy="457200"/>
          </a:xfrm>
        </p:spPr>
        <p:txBody>
          <a:bodyPr/>
          <a:lstStyle/>
          <a:p>
            <a:pPr algn="ctr"/>
            <a:fld id="{FE7A4BB3-E848-5A44-82DF-322201952CD8}" type="slidenum">
              <a:rPr lang="en-US" sz="2000" smtClean="0">
                <a:solidFill>
                  <a:schemeClr val="accent2"/>
                </a:solidFill>
              </a:rPr>
              <a:pPr algn="ctr"/>
              <a:t>18</a:t>
            </a:fld>
            <a:endParaRPr lang="en-US" sz="2000">
              <a:solidFill>
                <a:schemeClr val="accent2"/>
              </a:solidFill>
            </a:endParaRPr>
          </a:p>
        </p:txBody>
      </p:sp>
      <p:grpSp>
        <p:nvGrpSpPr>
          <p:cNvPr id="17" name="Group 16">
            <a:extLst>
              <a:ext uri="{FF2B5EF4-FFF2-40B4-BE49-F238E27FC236}">
                <a16:creationId xmlns:a16="http://schemas.microsoft.com/office/drawing/2014/main" id="{7F296E28-4379-0234-1DF7-F80C6788C0F5}"/>
              </a:ext>
            </a:extLst>
          </p:cNvPr>
          <p:cNvGrpSpPr/>
          <p:nvPr/>
        </p:nvGrpSpPr>
        <p:grpSpPr>
          <a:xfrm>
            <a:off x="10819512" y="2121187"/>
            <a:ext cx="3657600" cy="5637843"/>
            <a:chOff x="10819512" y="1953504"/>
            <a:chExt cx="3657600" cy="5637843"/>
          </a:xfrm>
        </p:grpSpPr>
        <p:pic>
          <p:nvPicPr>
            <p:cNvPr id="8" name="Picture 7">
              <a:extLst>
                <a:ext uri="{FF2B5EF4-FFF2-40B4-BE49-F238E27FC236}">
                  <a16:creationId xmlns:a16="http://schemas.microsoft.com/office/drawing/2014/main" id="{BA15D13F-9838-AC01-21C6-371C6F015DB2}"/>
                </a:ext>
              </a:extLst>
            </p:cNvPr>
            <p:cNvPicPr>
              <a:picLocks noChangeAspect="1"/>
            </p:cNvPicPr>
            <p:nvPr/>
          </p:nvPicPr>
          <p:blipFill rotWithShape="1">
            <a:blip r:embed="rId3"/>
            <a:srcRect t="10819" b="12425"/>
            <a:stretch/>
          </p:blipFill>
          <p:spPr>
            <a:xfrm>
              <a:off x="10819512" y="1953504"/>
              <a:ext cx="3657600" cy="1107513"/>
            </a:xfrm>
            <a:prstGeom prst="rect">
              <a:avLst/>
            </a:prstGeom>
            <a:ln w="38100">
              <a:solidFill>
                <a:schemeClr val="accent2"/>
              </a:solidFill>
            </a:ln>
          </p:spPr>
        </p:pic>
        <p:pic>
          <p:nvPicPr>
            <p:cNvPr id="10" name="Picture 9">
              <a:extLst>
                <a:ext uri="{FF2B5EF4-FFF2-40B4-BE49-F238E27FC236}">
                  <a16:creationId xmlns:a16="http://schemas.microsoft.com/office/drawing/2014/main" id="{412575B3-9896-5C64-168E-E2011863994C}"/>
                </a:ext>
              </a:extLst>
            </p:cNvPr>
            <p:cNvPicPr>
              <a:picLocks noChangeAspect="1"/>
            </p:cNvPicPr>
            <p:nvPr/>
          </p:nvPicPr>
          <p:blipFill rotWithShape="1">
            <a:blip r:embed="rId4"/>
            <a:srcRect t="8463" b="43509"/>
            <a:stretch/>
          </p:blipFill>
          <p:spPr>
            <a:xfrm>
              <a:off x="10819512" y="3345366"/>
              <a:ext cx="3657600" cy="1010928"/>
            </a:xfrm>
            <a:prstGeom prst="rect">
              <a:avLst/>
            </a:prstGeom>
            <a:ln w="38100">
              <a:solidFill>
                <a:schemeClr val="accent2"/>
              </a:solidFill>
            </a:ln>
          </p:spPr>
        </p:pic>
        <p:pic>
          <p:nvPicPr>
            <p:cNvPr id="11" name="Picture 10">
              <a:extLst>
                <a:ext uri="{FF2B5EF4-FFF2-40B4-BE49-F238E27FC236}">
                  <a16:creationId xmlns:a16="http://schemas.microsoft.com/office/drawing/2014/main" id="{02500FDE-7FCB-17C5-96D3-46786C6D6FAE}"/>
                </a:ext>
              </a:extLst>
            </p:cNvPr>
            <p:cNvPicPr>
              <a:picLocks noChangeAspect="1"/>
            </p:cNvPicPr>
            <p:nvPr/>
          </p:nvPicPr>
          <p:blipFill rotWithShape="1">
            <a:blip r:embed="rId5"/>
            <a:srcRect t="41775"/>
            <a:stretch/>
          </p:blipFill>
          <p:spPr>
            <a:xfrm>
              <a:off x="10819512" y="4639353"/>
              <a:ext cx="3657600" cy="776503"/>
            </a:xfrm>
            <a:prstGeom prst="rect">
              <a:avLst/>
            </a:prstGeom>
            <a:ln w="38100">
              <a:solidFill>
                <a:schemeClr val="accent2"/>
              </a:solidFill>
            </a:ln>
          </p:spPr>
        </p:pic>
        <p:pic>
          <p:nvPicPr>
            <p:cNvPr id="12" name="Picture 11">
              <a:extLst>
                <a:ext uri="{FF2B5EF4-FFF2-40B4-BE49-F238E27FC236}">
                  <a16:creationId xmlns:a16="http://schemas.microsoft.com/office/drawing/2014/main" id="{40BFB608-921B-83D7-53A1-75C4028A6A73}"/>
                </a:ext>
              </a:extLst>
            </p:cNvPr>
            <p:cNvPicPr>
              <a:picLocks noChangeAspect="1"/>
            </p:cNvPicPr>
            <p:nvPr/>
          </p:nvPicPr>
          <p:blipFill rotWithShape="1">
            <a:blip r:embed="rId6"/>
            <a:srcRect b="45659"/>
            <a:stretch/>
          </p:blipFill>
          <p:spPr>
            <a:xfrm>
              <a:off x="10819512" y="6888860"/>
              <a:ext cx="3657600" cy="702487"/>
            </a:xfrm>
            <a:prstGeom prst="rect">
              <a:avLst/>
            </a:prstGeom>
            <a:ln w="38100">
              <a:solidFill>
                <a:schemeClr val="accent2"/>
              </a:solidFill>
            </a:ln>
          </p:spPr>
        </p:pic>
        <p:pic>
          <p:nvPicPr>
            <p:cNvPr id="15" name="Picture 14">
              <a:extLst>
                <a:ext uri="{FF2B5EF4-FFF2-40B4-BE49-F238E27FC236}">
                  <a16:creationId xmlns:a16="http://schemas.microsoft.com/office/drawing/2014/main" id="{13767FB6-E9DD-FE30-B994-01BBFDF1DF3A}"/>
                </a:ext>
              </a:extLst>
            </p:cNvPr>
            <p:cNvPicPr>
              <a:picLocks noChangeAspect="1"/>
            </p:cNvPicPr>
            <p:nvPr/>
          </p:nvPicPr>
          <p:blipFill rotWithShape="1">
            <a:blip r:embed="rId7"/>
            <a:srcRect b="39952"/>
            <a:stretch/>
          </p:blipFill>
          <p:spPr>
            <a:xfrm>
              <a:off x="10819512" y="5698915"/>
              <a:ext cx="3657600" cy="906886"/>
            </a:xfrm>
            <a:prstGeom prst="rect">
              <a:avLst/>
            </a:prstGeom>
            <a:ln w="38100">
              <a:solidFill>
                <a:schemeClr val="accent2"/>
              </a:solidFill>
            </a:ln>
          </p:spPr>
        </p:pic>
      </p:grpSp>
      <p:grpSp>
        <p:nvGrpSpPr>
          <p:cNvPr id="20" name="Group 19">
            <a:extLst>
              <a:ext uri="{FF2B5EF4-FFF2-40B4-BE49-F238E27FC236}">
                <a16:creationId xmlns:a16="http://schemas.microsoft.com/office/drawing/2014/main" id="{41739139-6540-6AB5-BC4F-8CE26438EF12}"/>
              </a:ext>
            </a:extLst>
          </p:cNvPr>
          <p:cNvGrpSpPr/>
          <p:nvPr/>
        </p:nvGrpSpPr>
        <p:grpSpPr>
          <a:xfrm>
            <a:off x="919220" y="1766951"/>
            <a:ext cx="9853522" cy="6346315"/>
            <a:chOff x="919220" y="1833857"/>
            <a:chExt cx="9853522" cy="6346315"/>
          </a:xfrm>
        </p:grpSpPr>
        <p:pic>
          <p:nvPicPr>
            <p:cNvPr id="16" name="Picture 15">
              <a:extLst>
                <a:ext uri="{FF2B5EF4-FFF2-40B4-BE49-F238E27FC236}">
                  <a16:creationId xmlns:a16="http://schemas.microsoft.com/office/drawing/2014/main" id="{D64EE23B-A2A1-FC05-C593-31469FCD7349}"/>
                </a:ext>
              </a:extLst>
            </p:cNvPr>
            <p:cNvPicPr>
              <a:picLocks noChangeAspect="1"/>
            </p:cNvPicPr>
            <p:nvPr/>
          </p:nvPicPr>
          <p:blipFill>
            <a:blip r:embed="rId8"/>
            <a:stretch>
              <a:fillRect/>
            </a:stretch>
          </p:blipFill>
          <p:spPr>
            <a:xfrm>
              <a:off x="919220" y="1833857"/>
              <a:ext cx="9853522" cy="5364183"/>
            </a:xfrm>
            <a:prstGeom prst="rect">
              <a:avLst/>
            </a:prstGeom>
          </p:spPr>
        </p:pic>
        <p:sp>
          <p:nvSpPr>
            <p:cNvPr id="19" name="TextBox 18">
              <a:extLst>
                <a:ext uri="{FF2B5EF4-FFF2-40B4-BE49-F238E27FC236}">
                  <a16:creationId xmlns:a16="http://schemas.microsoft.com/office/drawing/2014/main" id="{86286890-607A-C829-908D-7C2247DD3FE6}"/>
                </a:ext>
              </a:extLst>
            </p:cNvPr>
            <p:cNvSpPr txBox="1"/>
            <p:nvPr/>
          </p:nvSpPr>
          <p:spPr>
            <a:xfrm>
              <a:off x="919220" y="7256842"/>
              <a:ext cx="9853522" cy="923330"/>
            </a:xfrm>
            <a:prstGeom prst="rect">
              <a:avLst/>
            </a:prstGeom>
            <a:noFill/>
          </p:spPr>
          <p:txBody>
            <a:bodyPr wrap="square">
              <a:spAutoFit/>
            </a:bodyPr>
            <a:lstStyle/>
            <a:p>
              <a:pPr algn="ctr"/>
              <a:r>
                <a:rPr lang="en-US" sz="1800" i="1" err="1">
                  <a:solidFill>
                    <a:schemeClr val="accent2"/>
                  </a:solidFill>
                </a:rPr>
                <a:t>Bissolli</a:t>
              </a:r>
              <a:r>
                <a:rPr lang="en-US" sz="1800" i="1">
                  <a:solidFill>
                    <a:schemeClr val="accent2"/>
                  </a:solidFill>
                </a:rPr>
                <a:t>, P., C. </a:t>
              </a:r>
              <a:r>
                <a:rPr lang="en-US" sz="1800" i="1" err="1">
                  <a:solidFill>
                    <a:schemeClr val="accent2"/>
                  </a:solidFill>
                </a:rPr>
                <a:t>Ganter</a:t>
              </a:r>
              <a:r>
                <a:rPr lang="en-US" sz="1800" i="1">
                  <a:solidFill>
                    <a:schemeClr val="accent2"/>
                  </a:solidFill>
                </a:rPr>
                <a:t>, A. </a:t>
              </a:r>
              <a:r>
                <a:rPr lang="en-US" sz="1800" i="1" err="1">
                  <a:solidFill>
                    <a:schemeClr val="accent2"/>
                  </a:solidFill>
                </a:rPr>
                <a:t>Mekonnen</a:t>
              </a:r>
              <a:r>
                <a:rPr lang="en-US" sz="1800" i="1">
                  <a:solidFill>
                    <a:schemeClr val="accent2"/>
                  </a:solidFill>
                </a:rPr>
                <a:t>, A. Sánchez-Lugo, and Z. Zhu, Eds., 2023: Regional Climates [in “State of the Climate in 2022“]. Bull. Amer. Meteor. Soc., 104 (9), S366–S473, https://</a:t>
              </a:r>
              <a:r>
                <a:rPr lang="en-US" sz="1800" i="1" err="1">
                  <a:solidFill>
                    <a:schemeClr val="accent2"/>
                  </a:solidFill>
                </a:rPr>
                <a:t>doi.org</a:t>
              </a:r>
              <a:r>
                <a:rPr lang="en-US" sz="1800" i="1">
                  <a:solidFill>
                    <a:schemeClr val="accent2"/>
                  </a:solidFill>
                </a:rPr>
                <a:t>/10.1175/2023BAMSStateoftheClimate_Chapter7.1.</a:t>
              </a:r>
            </a:p>
          </p:txBody>
        </p:sp>
      </p:grpSp>
    </p:spTree>
    <p:extLst>
      <p:ext uri="{BB962C8B-B14F-4D97-AF65-F5344CB8AC3E}">
        <p14:creationId xmlns:p14="http://schemas.microsoft.com/office/powerpoint/2010/main" val="31548191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hart of different types of data&#10;&#10;Description automatically generated with medium confidence">
            <a:extLst>
              <a:ext uri="{FF2B5EF4-FFF2-40B4-BE49-F238E27FC236}">
                <a16:creationId xmlns:a16="http://schemas.microsoft.com/office/drawing/2014/main" id="{B6D8A57F-7414-5317-F080-54AE04B6B298}"/>
              </a:ext>
            </a:extLst>
          </p:cNvPr>
          <p:cNvPicPr>
            <a:picLocks noChangeAspect="1"/>
          </p:cNvPicPr>
          <p:nvPr/>
        </p:nvPicPr>
        <p:blipFill>
          <a:blip r:embed="rId3"/>
          <a:stretch>
            <a:fillRect/>
          </a:stretch>
        </p:blipFill>
        <p:spPr>
          <a:xfrm>
            <a:off x="996530" y="1624723"/>
            <a:ext cx="8916188" cy="6500968"/>
          </a:xfrm>
          <a:prstGeom prst="rect">
            <a:avLst/>
          </a:prstGeom>
        </p:spPr>
      </p:pic>
      <p:sp>
        <p:nvSpPr>
          <p:cNvPr id="7" name="TextBox 6">
            <a:extLst>
              <a:ext uri="{FF2B5EF4-FFF2-40B4-BE49-F238E27FC236}">
                <a16:creationId xmlns:a16="http://schemas.microsoft.com/office/drawing/2014/main" id="{5BB859EA-1B47-0025-230B-4B6EE7DEC89A}"/>
              </a:ext>
            </a:extLst>
          </p:cNvPr>
          <p:cNvSpPr txBox="1"/>
          <p:nvPr/>
        </p:nvSpPr>
        <p:spPr>
          <a:xfrm>
            <a:off x="9944101" y="1943277"/>
            <a:ext cx="4592782" cy="4401205"/>
          </a:xfrm>
          <a:prstGeom prst="rect">
            <a:avLst/>
          </a:prstGeom>
          <a:noFill/>
        </p:spPr>
        <p:txBody>
          <a:bodyPr wrap="square" rtlCol="0">
            <a:spAutoFit/>
          </a:bodyPr>
          <a:lstStyle/>
          <a:p>
            <a:pPr marL="457200" indent="-457200">
              <a:buFont typeface="Arial" panose="020B0604020202020204" pitchFamily="34" charset="0"/>
              <a:buChar char="•"/>
            </a:pPr>
            <a:r>
              <a:rPr lang="en-US" sz="2800">
                <a:solidFill>
                  <a:schemeClr val="accent2"/>
                </a:solidFill>
              </a:rPr>
              <a:t>Energy droughts are periods of simultaneously suppressed wind and solar potential.</a:t>
            </a:r>
          </a:p>
          <a:p>
            <a:pPr marL="457200" indent="-457200">
              <a:buFont typeface="Arial" panose="020B0604020202020204" pitchFamily="34" charset="0"/>
              <a:buChar char="•"/>
            </a:pPr>
            <a:r>
              <a:rPr lang="en-US" sz="2800">
                <a:solidFill>
                  <a:schemeClr val="accent2"/>
                </a:solidFill>
              </a:rPr>
              <a:t>Characterizing energy droughts helps to understand storage and regional transmission needs.</a:t>
            </a:r>
          </a:p>
        </p:txBody>
      </p:sp>
      <p:sp>
        <p:nvSpPr>
          <p:cNvPr id="8" name="TextBox 7">
            <a:extLst>
              <a:ext uri="{FF2B5EF4-FFF2-40B4-BE49-F238E27FC236}">
                <a16:creationId xmlns:a16="http://schemas.microsoft.com/office/drawing/2014/main" id="{56CD039D-F83B-BFBA-7319-D994B90EB31A}"/>
              </a:ext>
            </a:extLst>
          </p:cNvPr>
          <p:cNvSpPr txBox="1"/>
          <p:nvPr/>
        </p:nvSpPr>
        <p:spPr>
          <a:xfrm>
            <a:off x="9944101" y="6398000"/>
            <a:ext cx="4592782" cy="1400383"/>
          </a:xfrm>
          <a:prstGeom prst="rect">
            <a:avLst/>
          </a:prstGeom>
          <a:noFill/>
        </p:spPr>
        <p:txBody>
          <a:bodyPr wrap="square" rtlCol="0">
            <a:spAutoFit/>
          </a:bodyPr>
          <a:lstStyle/>
          <a:p>
            <a:pPr algn="ctr"/>
            <a:r>
              <a:rPr lang="en-US" sz="1700" i="1">
                <a:solidFill>
                  <a:schemeClr val="accent2"/>
                </a:solidFill>
              </a:rPr>
              <a:t>Bracken, C. W., et al., 2023: Standardized benchmark of historical compound wind and solar energy droughts across the continental United States. Renewable Energy, 220, doi:10.1016/j.renene.2023.119550. </a:t>
            </a:r>
          </a:p>
        </p:txBody>
      </p:sp>
      <p:sp>
        <p:nvSpPr>
          <p:cNvPr id="9" name="Slide Number Placeholder 1">
            <a:extLst>
              <a:ext uri="{FF2B5EF4-FFF2-40B4-BE49-F238E27FC236}">
                <a16:creationId xmlns:a16="http://schemas.microsoft.com/office/drawing/2014/main" id="{04C11DF1-CC2F-35DB-2724-B4B5ECBAE2D6}"/>
              </a:ext>
            </a:extLst>
          </p:cNvPr>
          <p:cNvSpPr>
            <a:spLocks noGrp="1"/>
          </p:cNvSpPr>
          <p:nvPr>
            <p:ph type="sldNum" sz="quarter" idx="12"/>
          </p:nvPr>
        </p:nvSpPr>
        <p:spPr>
          <a:xfrm>
            <a:off x="13994296" y="7772400"/>
            <a:ext cx="453223" cy="457200"/>
          </a:xfrm>
        </p:spPr>
        <p:txBody>
          <a:bodyPr/>
          <a:lstStyle/>
          <a:p>
            <a:pPr algn="ctr"/>
            <a:fld id="{FE7A4BB3-E848-5A44-82DF-322201952CD8}" type="slidenum">
              <a:rPr lang="en-US" sz="2000" smtClean="0">
                <a:solidFill>
                  <a:schemeClr val="accent2"/>
                </a:solidFill>
              </a:rPr>
              <a:pPr algn="ctr"/>
              <a:t>19</a:t>
            </a:fld>
            <a:endParaRPr lang="en-US" sz="2000">
              <a:solidFill>
                <a:schemeClr val="accent2"/>
              </a:solidFill>
            </a:endParaRPr>
          </a:p>
        </p:txBody>
      </p:sp>
      <p:sp>
        <p:nvSpPr>
          <p:cNvPr id="10" name="Title 2">
            <a:extLst>
              <a:ext uri="{FF2B5EF4-FFF2-40B4-BE49-F238E27FC236}">
                <a16:creationId xmlns:a16="http://schemas.microsoft.com/office/drawing/2014/main" id="{C3D8FF4D-FD41-56ED-9E84-8CEBEBDA65B4}"/>
              </a:ext>
            </a:extLst>
          </p:cNvPr>
          <p:cNvSpPr txBox="1">
            <a:spLocks/>
          </p:cNvSpPr>
          <p:nvPr/>
        </p:nvSpPr>
        <p:spPr>
          <a:xfrm>
            <a:off x="5705856" y="256032"/>
            <a:ext cx="8503920" cy="1307592"/>
          </a:xfrm>
          <a:prstGeom prst="rect">
            <a:avLst/>
          </a:prstGeom>
        </p:spPr>
        <p:txBody>
          <a:bodyPr lIns="0" tIns="0" rIns="0" bIns="0" anchor="ctr"/>
          <a:lstStyle>
            <a:lvl1pPr algn="r" defTabSz="1097280" rtl="0" eaLnBrk="1" latinLnBrk="0" hangingPunct="1">
              <a:lnSpc>
                <a:spcPct val="90000"/>
              </a:lnSpc>
              <a:spcBef>
                <a:spcPct val="0"/>
              </a:spcBef>
              <a:buNone/>
              <a:defRPr lang="en-US" sz="3600" b="1" kern="1200" dirty="0">
                <a:solidFill>
                  <a:srgbClr val="C8722E"/>
                </a:solidFill>
                <a:latin typeface="Arial" panose="020B0604020202020204" pitchFamily="34" charset="0"/>
                <a:ea typeface="+mn-ea"/>
                <a:cs typeface="Arial" panose="020B0604020202020204" pitchFamily="34" charset="0"/>
              </a:defRPr>
            </a:lvl1pPr>
          </a:lstStyle>
          <a:p>
            <a:r>
              <a:rPr lang="en-US" sz="4200">
                <a:solidFill>
                  <a:srgbClr val="5C96AA"/>
                </a:solidFill>
                <a:latin typeface="Arial"/>
                <a:cs typeface="Arial"/>
              </a:rPr>
              <a:t>Coincident Datasets Help Identify Periods of Potential Stress</a:t>
            </a:r>
          </a:p>
        </p:txBody>
      </p:sp>
    </p:spTree>
    <p:extLst>
      <p:ext uri="{BB962C8B-B14F-4D97-AF65-F5344CB8AC3E}">
        <p14:creationId xmlns:p14="http://schemas.microsoft.com/office/powerpoint/2010/main" val="10151046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DEBCC4A-09A3-46FA-94B8-812D5A6C188D}"/>
              </a:ext>
            </a:extLst>
          </p:cNvPr>
          <p:cNvSpPr>
            <a:spLocks noGrp="1"/>
          </p:cNvSpPr>
          <p:nvPr>
            <p:ph sz="quarter" idx="20"/>
          </p:nvPr>
        </p:nvSpPr>
        <p:spPr>
          <a:xfrm>
            <a:off x="1059873" y="1592252"/>
            <a:ext cx="5408881" cy="6598755"/>
          </a:xfrm>
        </p:spPr>
        <p:txBody>
          <a:bodyPr anchor="ctr"/>
          <a:lstStyle/>
          <a:p>
            <a:pPr marL="742950" indent="-742950">
              <a:buFont typeface="+mj-lt"/>
              <a:buAutoNum type="arabicPeriod"/>
            </a:pPr>
            <a:r>
              <a:rPr lang="en-US" sz="3600">
                <a:solidFill>
                  <a:schemeClr val="accent2"/>
                </a:solidFill>
              </a:rPr>
              <a:t>The existing grid is weather sensitive.</a:t>
            </a:r>
          </a:p>
          <a:p>
            <a:pPr marL="742950" indent="-742950">
              <a:buFont typeface="+mj-lt"/>
              <a:buAutoNum type="arabicPeriod"/>
            </a:pPr>
            <a:r>
              <a:rPr lang="en-US" sz="3600">
                <a:solidFill>
                  <a:schemeClr val="accent2"/>
                </a:solidFill>
              </a:rPr>
              <a:t>Weather characteristics (e.g., extremes) are changing rapidly.</a:t>
            </a:r>
          </a:p>
          <a:p>
            <a:pPr marL="742950" indent="-742950">
              <a:buFont typeface="+mj-lt"/>
              <a:buAutoNum type="arabicPeriod"/>
            </a:pPr>
            <a:r>
              <a:rPr lang="en-US" sz="3600">
                <a:solidFill>
                  <a:schemeClr val="accent2"/>
                </a:solidFill>
              </a:rPr>
              <a:t>The grid is also changing rapidly.</a:t>
            </a:r>
          </a:p>
          <a:p>
            <a:pPr marL="742950" indent="-742950">
              <a:buFont typeface="+mj-lt"/>
              <a:buAutoNum type="arabicPeriod"/>
            </a:pPr>
            <a:r>
              <a:rPr lang="en-US" sz="3600">
                <a:solidFill>
                  <a:schemeClr val="accent2"/>
                </a:solidFill>
              </a:rPr>
              <a:t>A high renewables grid will be even more weather sensitive.</a:t>
            </a:r>
            <a:endParaRPr lang="en-US">
              <a:solidFill>
                <a:schemeClr val="accent2"/>
              </a:solidFill>
            </a:endParaRPr>
          </a:p>
        </p:txBody>
      </p:sp>
      <p:sp>
        <p:nvSpPr>
          <p:cNvPr id="7" name="Slide Number Placeholder 1">
            <a:extLst>
              <a:ext uri="{FF2B5EF4-FFF2-40B4-BE49-F238E27FC236}">
                <a16:creationId xmlns:a16="http://schemas.microsoft.com/office/drawing/2014/main" id="{04E8AE95-CF38-74F9-DF8E-C768B039F9C3}"/>
              </a:ext>
            </a:extLst>
          </p:cNvPr>
          <p:cNvSpPr>
            <a:spLocks noGrp="1"/>
          </p:cNvSpPr>
          <p:nvPr>
            <p:ph type="sldNum" sz="quarter" idx="12"/>
          </p:nvPr>
        </p:nvSpPr>
        <p:spPr>
          <a:xfrm>
            <a:off x="13994296" y="7772400"/>
            <a:ext cx="453223" cy="457200"/>
          </a:xfrm>
        </p:spPr>
        <p:txBody>
          <a:bodyPr/>
          <a:lstStyle/>
          <a:p>
            <a:pPr algn="ctr"/>
            <a:fld id="{FE7A4BB3-E848-5A44-82DF-322201952CD8}" type="slidenum">
              <a:rPr lang="en-US" sz="2000" smtClean="0">
                <a:solidFill>
                  <a:schemeClr val="accent2"/>
                </a:solidFill>
              </a:rPr>
              <a:pPr algn="ctr"/>
              <a:t>2</a:t>
            </a:fld>
            <a:endParaRPr lang="en-US" sz="2000">
              <a:solidFill>
                <a:schemeClr val="accent2"/>
              </a:solidFill>
            </a:endParaRPr>
          </a:p>
        </p:txBody>
      </p:sp>
      <p:sp>
        <p:nvSpPr>
          <p:cNvPr id="8" name="Title 2">
            <a:extLst>
              <a:ext uri="{FF2B5EF4-FFF2-40B4-BE49-F238E27FC236}">
                <a16:creationId xmlns:a16="http://schemas.microsoft.com/office/drawing/2014/main" id="{709F1981-15DB-2019-86F1-76CA3842FFCF}"/>
              </a:ext>
            </a:extLst>
          </p:cNvPr>
          <p:cNvSpPr>
            <a:spLocks noGrp="1"/>
          </p:cNvSpPr>
          <p:nvPr>
            <p:ph type="title"/>
          </p:nvPr>
        </p:nvSpPr>
        <p:spPr>
          <a:xfrm>
            <a:off x="5705856" y="256032"/>
            <a:ext cx="8503920" cy="1307592"/>
          </a:xfrm>
        </p:spPr>
        <p:txBody>
          <a:bodyPr lIns="0" tIns="0" rIns="0" bIns="0" anchor="ctr"/>
          <a:lstStyle/>
          <a:p>
            <a:pPr algn="r"/>
            <a:r>
              <a:rPr lang="en-US" sz="4200">
                <a:solidFill>
                  <a:srgbClr val="5C96AA"/>
                </a:solidFill>
                <a:latin typeface="Arial"/>
                <a:cs typeface="Arial"/>
              </a:rPr>
              <a:t>Assertions</a:t>
            </a:r>
          </a:p>
        </p:txBody>
      </p:sp>
      <p:pic>
        <p:nvPicPr>
          <p:cNvPr id="11" name="GISTEMP_Spiral_English_degC_2160p60.mp4">
            <a:hlinkClick r:id="" action="ppaction://media"/>
            <a:extLst>
              <a:ext uri="{FF2B5EF4-FFF2-40B4-BE49-F238E27FC236}">
                <a16:creationId xmlns:a16="http://schemas.microsoft.com/office/drawing/2014/main" id="{4EB0B8DC-CAF8-9F2F-8F76-4178A640DBA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270595" y="1706814"/>
            <a:ext cx="6400800" cy="6400800"/>
          </a:xfrm>
          <a:prstGeom prst="rect">
            <a:avLst/>
          </a:prstGeom>
        </p:spPr>
      </p:pic>
      <p:sp>
        <p:nvSpPr>
          <p:cNvPr id="13" name="TextBox 12">
            <a:extLst>
              <a:ext uri="{FF2B5EF4-FFF2-40B4-BE49-F238E27FC236}">
                <a16:creationId xmlns:a16="http://schemas.microsoft.com/office/drawing/2014/main" id="{0B133ECA-0A94-F80E-BD47-4AF109615574}"/>
              </a:ext>
            </a:extLst>
          </p:cNvPr>
          <p:cNvSpPr txBox="1"/>
          <p:nvPr/>
        </p:nvSpPr>
        <p:spPr>
          <a:xfrm>
            <a:off x="7270595" y="7756401"/>
            <a:ext cx="6400800" cy="400110"/>
          </a:xfrm>
          <a:prstGeom prst="rect">
            <a:avLst/>
          </a:prstGeom>
          <a:solidFill>
            <a:srgbClr val="000000"/>
          </a:solidFill>
        </p:spPr>
        <p:txBody>
          <a:bodyPr wrap="square">
            <a:spAutoFit/>
          </a:bodyPr>
          <a:lstStyle/>
          <a:p>
            <a:pPr algn="ctr"/>
            <a:r>
              <a:rPr lang="en-US" sz="2000" b="0" i="0">
                <a:solidFill>
                  <a:srgbClr val="DDDD00"/>
                </a:solidFill>
                <a:effectLst/>
              </a:rPr>
              <a:t>Credit: NASA's Scientific Visualization Studio</a:t>
            </a:r>
            <a:endParaRPr lang="en-US" sz="2000">
              <a:solidFill>
                <a:srgbClr val="DDDD00"/>
              </a:solidFill>
            </a:endParaRPr>
          </a:p>
        </p:txBody>
      </p:sp>
    </p:spTree>
    <p:extLst>
      <p:ext uri="{BB962C8B-B14F-4D97-AF65-F5344CB8AC3E}">
        <p14:creationId xmlns:p14="http://schemas.microsoft.com/office/powerpoint/2010/main" val="553740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17"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BB859EA-1B47-0025-230B-4B6EE7DEC89A}"/>
              </a:ext>
            </a:extLst>
          </p:cNvPr>
          <p:cNvSpPr txBox="1"/>
          <p:nvPr/>
        </p:nvSpPr>
        <p:spPr>
          <a:xfrm>
            <a:off x="9944101" y="2255006"/>
            <a:ext cx="4592782" cy="3970318"/>
          </a:xfrm>
          <a:prstGeom prst="rect">
            <a:avLst/>
          </a:prstGeom>
          <a:noFill/>
        </p:spPr>
        <p:txBody>
          <a:bodyPr wrap="square" rtlCol="0">
            <a:spAutoFit/>
          </a:bodyPr>
          <a:lstStyle/>
          <a:p>
            <a:pPr marL="457200" indent="-457200">
              <a:buFont typeface="Arial" panose="020B0604020202020204" pitchFamily="34" charset="0"/>
              <a:buChar char="•"/>
            </a:pPr>
            <a:r>
              <a:rPr lang="en-US" sz="2800" dirty="0">
                <a:solidFill>
                  <a:schemeClr val="accent2"/>
                </a:solidFill>
              </a:rPr>
              <a:t>The relative severity of energy droughts is expected to increase due to increased capacity of renewables.</a:t>
            </a:r>
          </a:p>
          <a:p>
            <a:pPr marL="457200" indent="-457200">
              <a:buFont typeface="Arial" panose="020B0604020202020204" pitchFamily="34" charset="0"/>
              <a:buChar char="•"/>
            </a:pPr>
            <a:r>
              <a:rPr lang="en-US" sz="2800" dirty="0">
                <a:solidFill>
                  <a:schemeClr val="accent2"/>
                </a:solidFill>
              </a:rPr>
              <a:t>The amount of increase depends on the potential for buildout within a particular BA.</a:t>
            </a:r>
          </a:p>
        </p:txBody>
      </p:sp>
      <p:sp>
        <p:nvSpPr>
          <p:cNvPr id="8" name="TextBox 7">
            <a:extLst>
              <a:ext uri="{FF2B5EF4-FFF2-40B4-BE49-F238E27FC236}">
                <a16:creationId xmlns:a16="http://schemas.microsoft.com/office/drawing/2014/main" id="{56CD039D-F83B-BFBA-7319-D994B90EB31A}"/>
              </a:ext>
            </a:extLst>
          </p:cNvPr>
          <p:cNvSpPr txBox="1"/>
          <p:nvPr/>
        </p:nvSpPr>
        <p:spPr>
          <a:xfrm>
            <a:off x="9944101" y="6418782"/>
            <a:ext cx="4592782" cy="877163"/>
          </a:xfrm>
          <a:prstGeom prst="rect">
            <a:avLst/>
          </a:prstGeom>
          <a:noFill/>
        </p:spPr>
        <p:txBody>
          <a:bodyPr wrap="square" rtlCol="0">
            <a:spAutoFit/>
          </a:bodyPr>
          <a:lstStyle/>
          <a:p>
            <a:pPr algn="ctr"/>
            <a:r>
              <a:rPr lang="en-US" sz="1700" dirty="0">
                <a:solidFill>
                  <a:srgbClr val="FF0000"/>
                </a:solidFill>
              </a:rPr>
              <a:t>Bracken, C. W., et al., 2024: Future energy droughts. In preparation for </a:t>
            </a:r>
            <a:r>
              <a:rPr lang="en-US" sz="1700" i="1" dirty="0">
                <a:solidFill>
                  <a:srgbClr val="FF0000"/>
                </a:solidFill>
              </a:rPr>
              <a:t>Renewable Energy</a:t>
            </a:r>
            <a:r>
              <a:rPr lang="en-US" sz="1700" dirty="0">
                <a:solidFill>
                  <a:srgbClr val="FF0000"/>
                </a:solidFill>
              </a:rPr>
              <a:t>. </a:t>
            </a:r>
          </a:p>
        </p:txBody>
      </p:sp>
      <p:sp>
        <p:nvSpPr>
          <p:cNvPr id="9" name="Slide Number Placeholder 1">
            <a:extLst>
              <a:ext uri="{FF2B5EF4-FFF2-40B4-BE49-F238E27FC236}">
                <a16:creationId xmlns:a16="http://schemas.microsoft.com/office/drawing/2014/main" id="{04C11DF1-CC2F-35DB-2724-B4B5ECBAE2D6}"/>
              </a:ext>
            </a:extLst>
          </p:cNvPr>
          <p:cNvSpPr>
            <a:spLocks noGrp="1"/>
          </p:cNvSpPr>
          <p:nvPr>
            <p:ph type="sldNum" sz="quarter" idx="12"/>
          </p:nvPr>
        </p:nvSpPr>
        <p:spPr>
          <a:xfrm>
            <a:off x="13994296" y="7772400"/>
            <a:ext cx="453223" cy="457200"/>
          </a:xfrm>
        </p:spPr>
        <p:txBody>
          <a:bodyPr/>
          <a:lstStyle/>
          <a:p>
            <a:pPr algn="ctr"/>
            <a:fld id="{FE7A4BB3-E848-5A44-82DF-322201952CD8}" type="slidenum">
              <a:rPr lang="en-US" sz="2000" smtClean="0">
                <a:solidFill>
                  <a:schemeClr val="accent2"/>
                </a:solidFill>
              </a:rPr>
              <a:pPr algn="ctr"/>
              <a:t>20</a:t>
            </a:fld>
            <a:endParaRPr lang="en-US" sz="2000">
              <a:solidFill>
                <a:schemeClr val="accent2"/>
              </a:solidFill>
            </a:endParaRPr>
          </a:p>
        </p:txBody>
      </p:sp>
      <p:sp>
        <p:nvSpPr>
          <p:cNvPr id="10" name="Title 2">
            <a:extLst>
              <a:ext uri="{FF2B5EF4-FFF2-40B4-BE49-F238E27FC236}">
                <a16:creationId xmlns:a16="http://schemas.microsoft.com/office/drawing/2014/main" id="{C3D8FF4D-FD41-56ED-9E84-8CEBEBDA65B4}"/>
              </a:ext>
            </a:extLst>
          </p:cNvPr>
          <p:cNvSpPr txBox="1">
            <a:spLocks/>
          </p:cNvSpPr>
          <p:nvPr/>
        </p:nvSpPr>
        <p:spPr>
          <a:xfrm>
            <a:off x="5705856" y="256032"/>
            <a:ext cx="8503920" cy="1307592"/>
          </a:xfrm>
          <a:prstGeom prst="rect">
            <a:avLst/>
          </a:prstGeom>
        </p:spPr>
        <p:txBody>
          <a:bodyPr lIns="0" tIns="0" rIns="0" bIns="0" anchor="ctr"/>
          <a:lstStyle>
            <a:lvl1pPr algn="r" defTabSz="1097280" rtl="0" eaLnBrk="1" latinLnBrk="0" hangingPunct="1">
              <a:lnSpc>
                <a:spcPct val="90000"/>
              </a:lnSpc>
              <a:spcBef>
                <a:spcPct val="0"/>
              </a:spcBef>
              <a:buNone/>
              <a:defRPr lang="en-US" sz="3600" b="1" kern="1200" dirty="0">
                <a:solidFill>
                  <a:srgbClr val="C8722E"/>
                </a:solidFill>
                <a:latin typeface="Arial" panose="020B0604020202020204" pitchFamily="34" charset="0"/>
                <a:ea typeface="+mn-ea"/>
                <a:cs typeface="Arial" panose="020B0604020202020204" pitchFamily="34" charset="0"/>
              </a:defRPr>
            </a:lvl1pPr>
          </a:lstStyle>
          <a:p>
            <a:r>
              <a:rPr lang="en-US" sz="4200" dirty="0">
                <a:solidFill>
                  <a:srgbClr val="5C96AA"/>
                </a:solidFill>
                <a:latin typeface="Arial"/>
                <a:cs typeface="Arial"/>
              </a:rPr>
              <a:t>Energy Droughts Matter More in a Decarbonized System</a:t>
            </a:r>
          </a:p>
        </p:txBody>
      </p:sp>
      <p:pic>
        <p:nvPicPr>
          <p:cNvPr id="4" name="Picture 3" descr="A graph of a number of different colored bars&#10;&#10;Description automatically generated with medium confidence">
            <a:extLst>
              <a:ext uri="{FF2B5EF4-FFF2-40B4-BE49-F238E27FC236}">
                <a16:creationId xmlns:a16="http://schemas.microsoft.com/office/drawing/2014/main" id="{1BBAA31A-48E5-E275-DF5F-04BF8A1DE898}"/>
              </a:ext>
            </a:extLst>
          </p:cNvPr>
          <p:cNvPicPr>
            <a:picLocks noChangeAspect="1"/>
          </p:cNvPicPr>
          <p:nvPr/>
        </p:nvPicPr>
        <p:blipFill>
          <a:blip r:embed="rId3"/>
          <a:stretch>
            <a:fillRect/>
          </a:stretch>
        </p:blipFill>
        <p:spPr>
          <a:xfrm>
            <a:off x="924791" y="2105378"/>
            <a:ext cx="9019309" cy="5411586"/>
          </a:xfrm>
          <a:prstGeom prst="rect">
            <a:avLst/>
          </a:prstGeom>
        </p:spPr>
      </p:pic>
    </p:spTree>
    <p:extLst>
      <p:ext uri="{BB962C8B-B14F-4D97-AF65-F5344CB8AC3E}">
        <p14:creationId xmlns:p14="http://schemas.microsoft.com/office/powerpoint/2010/main" val="6597433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04C11DF1-CC2F-35DB-2724-B4B5ECBAE2D6}"/>
              </a:ext>
            </a:extLst>
          </p:cNvPr>
          <p:cNvSpPr>
            <a:spLocks noGrp="1"/>
          </p:cNvSpPr>
          <p:nvPr>
            <p:ph type="sldNum" sz="quarter" idx="12"/>
          </p:nvPr>
        </p:nvSpPr>
        <p:spPr>
          <a:xfrm>
            <a:off x="13994296" y="7772400"/>
            <a:ext cx="453223" cy="457200"/>
          </a:xfrm>
        </p:spPr>
        <p:txBody>
          <a:bodyPr/>
          <a:lstStyle/>
          <a:p>
            <a:pPr algn="ctr"/>
            <a:fld id="{FE7A4BB3-E848-5A44-82DF-322201952CD8}" type="slidenum">
              <a:rPr lang="en-US" sz="2000" smtClean="0">
                <a:solidFill>
                  <a:schemeClr val="accent2"/>
                </a:solidFill>
              </a:rPr>
              <a:pPr algn="ctr"/>
              <a:t>21</a:t>
            </a:fld>
            <a:endParaRPr lang="en-US" sz="2000">
              <a:solidFill>
                <a:schemeClr val="accent2"/>
              </a:solidFill>
            </a:endParaRPr>
          </a:p>
        </p:txBody>
      </p:sp>
      <p:sp>
        <p:nvSpPr>
          <p:cNvPr id="10" name="Title 2">
            <a:extLst>
              <a:ext uri="{FF2B5EF4-FFF2-40B4-BE49-F238E27FC236}">
                <a16:creationId xmlns:a16="http://schemas.microsoft.com/office/drawing/2014/main" id="{C3D8FF4D-FD41-56ED-9E84-8CEBEBDA65B4}"/>
              </a:ext>
            </a:extLst>
          </p:cNvPr>
          <p:cNvSpPr txBox="1">
            <a:spLocks/>
          </p:cNvSpPr>
          <p:nvPr/>
        </p:nvSpPr>
        <p:spPr>
          <a:xfrm>
            <a:off x="5705856" y="256032"/>
            <a:ext cx="8503920" cy="1307592"/>
          </a:xfrm>
          <a:prstGeom prst="rect">
            <a:avLst/>
          </a:prstGeom>
        </p:spPr>
        <p:txBody>
          <a:bodyPr lIns="0" tIns="0" rIns="0" bIns="0" anchor="ctr"/>
          <a:lstStyle>
            <a:lvl1pPr algn="r" defTabSz="1097280" rtl="0" eaLnBrk="1" latinLnBrk="0" hangingPunct="1">
              <a:lnSpc>
                <a:spcPct val="90000"/>
              </a:lnSpc>
              <a:spcBef>
                <a:spcPct val="0"/>
              </a:spcBef>
              <a:buNone/>
              <a:defRPr lang="en-US" sz="3600" b="1" kern="1200" dirty="0">
                <a:solidFill>
                  <a:srgbClr val="C8722E"/>
                </a:solidFill>
                <a:latin typeface="Arial" panose="020B0604020202020204" pitchFamily="34" charset="0"/>
                <a:ea typeface="+mn-ea"/>
                <a:cs typeface="Arial" panose="020B0604020202020204" pitchFamily="34" charset="0"/>
              </a:defRPr>
            </a:lvl1pPr>
          </a:lstStyle>
          <a:p>
            <a:r>
              <a:rPr lang="en-US" sz="4200" dirty="0">
                <a:solidFill>
                  <a:srgbClr val="5C96AA"/>
                </a:solidFill>
                <a:latin typeface="Arial"/>
                <a:cs typeface="Arial"/>
              </a:rPr>
              <a:t>Continuum of Stress Testing Approaches</a:t>
            </a:r>
          </a:p>
        </p:txBody>
      </p:sp>
      <p:sp>
        <p:nvSpPr>
          <p:cNvPr id="2" name="Up-Down Arrow 1">
            <a:extLst>
              <a:ext uri="{FF2B5EF4-FFF2-40B4-BE49-F238E27FC236}">
                <a16:creationId xmlns:a16="http://schemas.microsoft.com/office/drawing/2014/main" id="{E4FAA591-95B3-D7A6-47A7-1A1B030093C9}"/>
              </a:ext>
            </a:extLst>
          </p:cNvPr>
          <p:cNvSpPr/>
          <p:nvPr/>
        </p:nvSpPr>
        <p:spPr>
          <a:xfrm>
            <a:off x="2705440" y="1943277"/>
            <a:ext cx="1007918" cy="6040996"/>
          </a:xfrm>
          <a:prstGeom prst="upDownArrow">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C738BC2-2CA2-EA60-19A9-F8AE4CC6B077}"/>
              </a:ext>
            </a:extLst>
          </p:cNvPr>
          <p:cNvSpPr txBox="1"/>
          <p:nvPr/>
        </p:nvSpPr>
        <p:spPr>
          <a:xfrm>
            <a:off x="860026" y="1943277"/>
            <a:ext cx="1873405" cy="707886"/>
          </a:xfrm>
          <a:prstGeom prst="rect">
            <a:avLst/>
          </a:prstGeom>
          <a:noFill/>
        </p:spPr>
        <p:txBody>
          <a:bodyPr wrap="square" rtlCol="0">
            <a:spAutoFit/>
          </a:bodyPr>
          <a:lstStyle/>
          <a:p>
            <a:pPr algn="ctr"/>
            <a:r>
              <a:rPr lang="en-US" sz="4000" b="1" dirty="0">
                <a:solidFill>
                  <a:schemeClr val="accent6"/>
                </a:solidFill>
              </a:rPr>
              <a:t>Good</a:t>
            </a:r>
          </a:p>
        </p:txBody>
      </p:sp>
      <p:sp>
        <p:nvSpPr>
          <p:cNvPr id="5" name="TextBox 4">
            <a:extLst>
              <a:ext uri="{FF2B5EF4-FFF2-40B4-BE49-F238E27FC236}">
                <a16:creationId xmlns:a16="http://schemas.microsoft.com/office/drawing/2014/main" id="{9FF175E9-4A6E-8095-6E46-819B711C8B4B}"/>
              </a:ext>
            </a:extLst>
          </p:cNvPr>
          <p:cNvSpPr txBox="1"/>
          <p:nvPr/>
        </p:nvSpPr>
        <p:spPr>
          <a:xfrm>
            <a:off x="860026" y="4609832"/>
            <a:ext cx="1873405" cy="707886"/>
          </a:xfrm>
          <a:prstGeom prst="rect">
            <a:avLst/>
          </a:prstGeom>
          <a:noFill/>
        </p:spPr>
        <p:txBody>
          <a:bodyPr wrap="square" rtlCol="0">
            <a:spAutoFit/>
          </a:bodyPr>
          <a:lstStyle/>
          <a:p>
            <a:pPr algn="ctr"/>
            <a:r>
              <a:rPr lang="en-US" sz="4000" b="1">
                <a:solidFill>
                  <a:schemeClr val="accent6"/>
                </a:solidFill>
              </a:rPr>
              <a:t>Better</a:t>
            </a:r>
          </a:p>
        </p:txBody>
      </p:sp>
      <p:sp>
        <p:nvSpPr>
          <p:cNvPr id="6" name="TextBox 5">
            <a:extLst>
              <a:ext uri="{FF2B5EF4-FFF2-40B4-BE49-F238E27FC236}">
                <a16:creationId xmlns:a16="http://schemas.microsoft.com/office/drawing/2014/main" id="{E49909DE-D01B-1A2D-5F97-902724192435}"/>
              </a:ext>
            </a:extLst>
          </p:cNvPr>
          <p:cNvSpPr txBox="1"/>
          <p:nvPr/>
        </p:nvSpPr>
        <p:spPr>
          <a:xfrm>
            <a:off x="860026" y="7276387"/>
            <a:ext cx="1873405" cy="707886"/>
          </a:xfrm>
          <a:prstGeom prst="rect">
            <a:avLst/>
          </a:prstGeom>
          <a:noFill/>
        </p:spPr>
        <p:txBody>
          <a:bodyPr wrap="square" rtlCol="0">
            <a:spAutoFit/>
          </a:bodyPr>
          <a:lstStyle/>
          <a:p>
            <a:pPr algn="ctr"/>
            <a:r>
              <a:rPr lang="en-US" sz="4000" b="1">
                <a:solidFill>
                  <a:schemeClr val="accent6"/>
                </a:solidFill>
              </a:rPr>
              <a:t>Best</a:t>
            </a:r>
          </a:p>
        </p:txBody>
      </p:sp>
      <p:grpSp>
        <p:nvGrpSpPr>
          <p:cNvPr id="18" name="Group 17">
            <a:extLst>
              <a:ext uri="{FF2B5EF4-FFF2-40B4-BE49-F238E27FC236}">
                <a16:creationId xmlns:a16="http://schemas.microsoft.com/office/drawing/2014/main" id="{1366048A-12A1-DBE3-76AA-1D54E7560C1A}"/>
              </a:ext>
            </a:extLst>
          </p:cNvPr>
          <p:cNvGrpSpPr/>
          <p:nvPr/>
        </p:nvGrpSpPr>
        <p:grpSpPr>
          <a:xfrm>
            <a:off x="4135428" y="2195673"/>
            <a:ext cx="9866197" cy="1077218"/>
            <a:chOff x="4670686" y="1915175"/>
            <a:chExt cx="9866197" cy="1077218"/>
          </a:xfrm>
        </p:grpSpPr>
        <p:sp>
          <p:nvSpPr>
            <p:cNvPr id="7" name="TextBox 6">
              <a:extLst>
                <a:ext uri="{FF2B5EF4-FFF2-40B4-BE49-F238E27FC236}">
                  <a16:creationId xmlns:a16="http://schemas.microsoft.com/office/drawing/2014/main" id="{5BB859EA-1B47-0025-230B-4B6EE7DEC89A}"/>
                </a:ext>
              </a:extLst>
            </p:cNvPr>
            <p:cNvSpPr txBox="1"/>
            <p:nvPr/>
          </p:nvSpPr>
          <p:spPr>
            <a:xfrm>
              <a:off x="4984595" y="1915175"/>
              <a:ext cx="9552288" cy="1077218"/>
            </a:xfrm>
            <a:prstGeom prst="rect">
              <a:avLst/>
            </a:prstGeom>
            <a:noFill/>
          </p:spPr>
          <p:txBody>
            <a:bodyPr wrap="square" rtlCol="0" anchor="ctr">
              <a:spAutoFit/>
            </a:bodyPr>
            <a:lstStyle/>
            <a:p>
              <a:r>
                <a:rPr lang="en-US" sz="3200" dirty="0">
                  <a:solidFill>
                    <a:schemeClr val="accent2"/>
                  </a:solidFill>
                </a:rPr>
                <a:t>Testing using historical load-wind-solar-hydro data for a limited number of specific historical events</a:t>
              </a:r>
            </a:p>
          </p:txBody>
        </p:sp>
        <p:sp>
          <p:nvSpPr>
            <p:cNvPr id="14" name="Oval 13">
              <a:extLst>
                <a:ext uri="{FF2B5EF4-FFF2-40B4-BE49-F238E27FC236}">
                  <a16:creationId xmlns:a16="http://schemas.microsoft.com/office/drawing/2014/main" id="{D51A95C0-BB23-BB5B-F877-F6B2E06F0F73}"/>
                </a:ext>
              </a:extLst>
            </p:cNvPr>
            <p:cNvSpPr/>
            <p:nvPr/>
          </p:nvSpPr>
          <p:spPr>
            <a:xfrm>
              <a:off x="4670686" y="2316624"/>
              <a:ext cx="274320" cy="274320"/>
            </a:xfrm>
            <a:prstGeom prst="ellipse">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a:extLst>
              <a:ext uri="{FF2B5EF4-FFF2-40B4-BE49-F238E27FC236}">
                <a16:creationId xmlns:a16="http://schemas.microsoft.com/office/drawing/2014/main" id="{34379CBC-C145-445C-E439-4A093158533A}"/>
              </a:ext>
            </a:extLst>
          </p:cNvPr>
          <p:cNvGrpSpPr/>
          <p:nvPr/>
        </p:nvGrpSpPr>
        <p:grpSpPr>
          <a:xfrm>
            <a:off x="4135428" y="3656058"/>
            <a:ext cx="9866197" cy="1077218"/>
            <a:chOff x="4670686" y="3510471"/>
            <a:chExt cx="9866197" cy="1077218"/>
          </a:xfrm>
        </p:grpSpPr>
        <p:sp>
          <p:nvSpPr>
            <p:cNvPr id="11" name="TextBox 10">
              <a:extLst>
                <a:ext uri="{FF2B5EF4-FFF2-40B4-BE49-F238E27FC236}">
                  <a16:creationId xmlns:a16="http://schemas.microsoft.com/office/drawing/2014/main" id="{BFF97945-6E87-FE64-0C88-E29249D08C52}"/>
                </a:ext>
              </a:extLst>
            </p:cNvPr>
            <p:cNvSpPr txBox="1"/>
            <p:nvPr/>
          </p:nvSpPr>
          <p:spPr>
            <a:xfrm>
              <a:off x="4984595" y="3510471"/>
              <a:ext cx="9552288" cy="1077218"/>
            </a:xfrm>
            <a:prstGeom prst="rect">
              <a:avLst/>
            </a:prstGeom>
            <a:noFill/>
          </p:spPr>
          <p:txBody>
            <a:bodyPr wrap="square" rtlCol="0" anchor="ctr">
              <a:spAutoFit/>
            </a:bodyPr>
            <a:lstStyle/>
            <a:p>
              <a:r>
                <a:rPr lang="en-US" sz="3200" dirty="0">
                  <a:solidFill>
                    <a:schemeClr val="accent2"/>
                  </a:solidFill>
                </a:rPr>
                <a:t>Testing using data for a wide range of historical events</a:t>
              </a:r>
            </a:p>
          </p:txBody>
        </p:sp>
        <p:sp>
          <p:nvSpPr>
            <p:cNvPr id="15" name="Oval 14">
              <a:extLst>
                <a:ext uri="{FF2B5EF4-FFF2-40B4-BE49-F238E27FC236}">
                  <a16:creationId xmlns:a16="http://schemas.microsoft.com/office/drawing/2014/main" id="{CDE11A38-3D0E-EAC2-B2E3-44EB1DC20753}"/>
                </a:ext>
              </a:extLst>
            </p:cNvPr>
            <p:cNvSpPr/>
            <p:nvPr/>
          </p:nvSpPr>
          <p:spPr>
            <a:xfrm>
              <a:off x="4670686" y="3911920"/>
              <a:ext cx="274320" cy="274320"/>
            </a:xfrm>
            <a:prstGeom prst="ellipse">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F8B79591-AEB1-9049-EF6A-8F71D7747224}"/>
              </a:ext>
            </a:extLst>
          </p:cNvPr>
          <p:cNvGrpSpPr/>
          <p:nvPr/>
        </p:nvGrpSpPr>
        <p:grpSpPr>
          <a:xfrm>
            <a:off x="4135428" y="5116443"/>
            <a:ext cx="9959714" cy="1077218"/>
            <a:chOff x="4670686" y="4963263"/>
            <a:chExt cx="9959714" cy="1077218"/>
          </a:xfrm>
        </p:grpSpPr>
        <p:sp>
          <p:nvSpPr>
            <p:cNvPr id="12" name="TextBox 11">
              <a:extLst>
                <a:ext uri="{FF2B5EF4-FFF2-40B4-BE49-F238E27FC236}">
                  <a16:creationId xmlns:a16="http://schemas.microsoft.com/office/drawing/2014/main" id="{29157D2D-5003-9211-CA83-C8C7445D25B7}"/>
                </a:ext>
              </a:extLst>
            </p:cNvPr>
            <p:cNvSpPr txBox="1"/>
            <p:nvPr/>
          </p:nvSpPr>
          <p:spPr>
            <a:xfrm>
              <a:off x="5078112" y="4963263"/>
              <a:ext cx="9552288" cy="1077218"/>
            </a:xfrm>
            <a:prstGeom prst="rect">
              <a:avLst/>
            </a:prstGeom>
            <a:noFill/>
          </p:spPr>
          <p:txBody>
            <a:bodyPr wrap="square" rtlCol="0" anchor="ctr">
              <a:spAutoFit/>
            </a:bodyPr>
            <a:lstStyle/>
            <a:p>
              <a:r>
                <a:rPr lang="en-US" sz="3200" dirty="0">
                  <a:solidFill>
                    <a:schemeClr val="accent2"/>
                  </a:solidFill>
                </a:rPr>
                <a:t>Testing using data based on forcing from a single climate dataset</a:t>
              </a:r>
            </a:p>
          </p:txBody>
        </p:sp>
        <p:sp>
          <p:nvSpPr>
            <p:cNvPr id="16" name="Oval 15">
              <a:extLst>
                <a:ext uri="{FF2B5EF4-FFF2-40B4-BE49-F238E27FC236}">
                  <a16:creationId xmlns:a16="http://schemas.microsoft.com/office/drawing/2014/main" id="{695924B1-AD82-35E9-68A5-4FD62ADFAA20}"/>
                </a:ext>
              </a:extLst>
            </p:cNvPr>
            <p:cNvSpPr/>
            <p:nvPr/>
          </p:nvSpPr>
          <p:spPr>
            <a:xfrm>
              <a:off x="4670686" y="5364712"/>
              <a:ext cx="274320" cy="274320"/>
            </a:xfrm>
            <a:prstGeom prst="ellipse">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8D294CE8-4CD3-004C-4AC5-92F26AE5AF0F}"/>
              </a:ext>
            </a:extLst>
          </p:cNvPr>
          <p:cNvGrpSpPr/>
          <p:nvPr/>
        </p:nvGrpSpPr>
        <p:grpSpPr>
          <a:xfrm>
            <a:off x="4135428" y="6576828"/>
            <a:ext cx="10000011" cy="1077218"/>
            <a:chOff x="4670686" y="6518714"/>
            <a:chExt cx="10000011" cy="1077218"/>
          </a:xfrm>
        </p:grpSpPr>
        <p:sp>
          <p:nvSpPr>
            <p:cNvPr id="13" name="TextBox 12">
              <a:extLst>
                <a:ext uri="{FF2B5EF4-FFF2-40B4-BE49-F238E27FC236}">
                  <a16:creationId xmlns:a16="http://schemas.microsoft.com/office/drawing/2014/main" id="{E885EAA4-1A82-47CE-77F6-90C49F20DBE7}"/>
                </a:ext>
              </a:extLst>
            </p:cNvPr>
            <p:cNvSpPr txBox="1"/>
            <p:nvPr/>
          </p:nvSpPr>
          <p:spPr>
            <a:xfrm>
              <a:off x="5118409" y="6518714"/>
              <a:ext cx="9552288" cy="1077218"/>
            </a:xfrm>
            <a:prstGeom prst="rect">
              <a:avLst/>
            </a:prstGeom>
            <a:noFill/>
          </p:spPr>
          <p:txBody>
            <a:bodyPr wrap="square" rtlCol="0" anchor="ctr">
              <a:spAutoFit/>
            </a:bodyPr>
            <a:lstStyle/>
            <a:p>
              <a:r>
                <a:rPr lang="en-US" sz="3200" dirty="0">
                  <a:solidFill>
                    <a:schemeClr val="accent2"/>
                  </a:solidFill>
                </a:rPr>
                <a:t>Testing using data based on forcing from multiple climate datasets</a:t>
              </a:r>
            </a:p>
          </p:txBody>
        </p:sp>
        <p:sp>
          <p:nvSpPr>
            <p:cNvPr id="17" name="Oval 16">
              <a:extLst>
                <a:ext uri="{FF2B5EF4-FFF2-40B4-BE49-F238E27FC236}">
                  <a16:creationId xmlns:a16="http://schemas.microsoft.com/office/drawing/2014/main" id="{B3EBDDBF-DF7C-2EC8-E68D-369C524E9DEA}"/>
                </a:ext>
              </a:extLst>
            </p:cNvPr>
            <p:cNvSpPr/>
            <p:nvPr/>
          </p:nvSpPr>
          <p:spPr>
            <a:xfrm>
              <a:off x="4670686" y="6920163"/>
              <a:ext cx="274320" cy="274320"/>
            </a:xfrm>
            <a:prstGeom prst="ellipse">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480458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04C11DF1-CC2F-35DB-2724-B4B5ECBAE2D6}"/>
              </a:ext>
            </a:extLst>
          </p:cNvPr>
          <p:cNvSpPr>
            <a:spLocks noGrp="1"/>
          </p:cNvSpPr>
          <p:nvPr>
            <p:ph type="sldNum" sz="quarter" idx="12"/>
          </p:nvPr>
        </p:nvSpPr>
        <p:spPr>
          <a:xfrm>
            <a:off x="13994296" y="7772400"/>
            <a:ext cx="453223" cy="457200"/>
          </a:xfrm>
        </p:spPr>
        <p:txBody>
          <a:bodyPr/>
          <a:lstStyle/>
          <a:p>
            <a:pPr algn="ctr"/>
            <a:fld id="{FE7A4BB3-E848-5A44-82DF-322201952CD8}" type="slidenum">
              <a:rPr lang="en-US" sz="2000" smtClean="0">
                <a:solidFill>
                  <a:schemeClr val="accent2"/>
                </a:solidFill>
              </a:rPr>
              <a:pPr algn="ctr"/>
              <a:t>22</a:t>
            </a:fld>
            <a:endParaRPr lang="en-US" sz="2000">
              <a:solidFill>
                <a:schemeClr val="accent2"/>
              </a:solidFill>
            </a:endParaRPr>
          </a:p>
        </p:txBody>
      </p:sp>
      <p:sp>
        <p:nvSpPr>
          <p:cNvPr id="10" name="Title 2">
            <a:extLst>
              <a:ext uri="{FF2B5EF4-FFF2-40B4-BE49-F238E27FC236}">
                <a16:creationId xmlns:a16="http://schemas.microsoft.com/office/drawing/2014/main" id="{C3D8FF4D-FD41-56ED-9E84-8CEBEBDA65B4}"/>
              </a:ext>
            </a:extLst>
          </p:cNvPr>
          <p:cNvSpPr txBox="1">
            <a:spLocks/>
          </p:cNvSpPr>
          <p:nvPr/>
        </p:nvSpPr>
        <p:spPr>
          <a:xfrm>
            <a:off x="5705856" y="256032"/>
            <a:ext cx="8503920" cy="1307592"/>
          </a:xfrm>
          <a:prstGeom prst="rect">
            <a:avLst/>
          </a:prstGeom>
        </p:spPr>
        <p:txBody>
          <a:bodyPr lIns="0" tIns="0" rIns="0" bIns="0" anchor="ctr"/>
          <a:lstStyle>
            <a:lvl1pPr algn="r" defTabSz="1097280" rtl="0" eaLnBrk="1" latinLnBrk="0" hangingPunct="1">
              <a:lnSpc>
                <a:spcPct val="90000"/>
              </a:lnSpc>
              <a:spcBef>
                <a:spcPct val="0"/>
              </a:spcBef>
              <a:buNone/>
              <a:defRPr lang="en-US" sz="3600" b="1" kern="1200" dirty="0">
                <a:solidFill>
                  <a:srgbClr val="C8722E"/>
                </a:solidFill>
                <a:latin typeface="Arial" panose="020B0604020202020204" pitchFamily="34" charset="0"/>
                <a:ea typeface="+mn-ea"/>
                <a:cs typeface="Arial" panose="020B0604020202020204" pitchFamily="34" charset="0"/>
              </a:defRPr>
            </a:lvl1pPr>
          </a:lstStyle>
          <a:p>
            <a:r>
              <a:rPr lang="en-US" sz="4200">
                <a:solidFill>
                  <a:srgbClr val="5C96AA"/>
                </a:solidFill>
                <a:latin typeface="Arial"/>
                <a:cs typeface="Arial"/>
              </a:rPr>
              <a:t>Continuum of Stress Testing Approaches</a:t>
            </a:r>
          </a:p>
        </p:txBody>
      </p:sp>
      <p:sp>
        <p:nvSpPr>
          <p:cNvPr id="2" name="Up-Down Arrow 1">
            <a:extLst>
              <a:ext uri="{FF2B5EF4-FFF2-40B4-BE49-F238E27FC236}">
                <a16:creationId xmlns:a16="http://schemas.microsoft.com/office/drawing/2014/main" id="{E4FAA591-95B3-D7A6-47A7-1A1B030093C9}"/>
              </a:ext>
            </a:extLst>
          </p:cNvPr>
          <p:cNvSpPr/>
          <p:nvPr/>
        </p:nvSpPr>
        <p:spPr>
          <a:xfrm>
            <a:off x="2705440" y="1943277"/>
            <a:ext cx="1007918" cy="6040996"/>
          </a:xfrm>
          <a:prstGeom prst="upDownArrow">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1366048A-12A1-DBE3-76AA-1D54E7560C1A}"/>
              </a:ext>
            </a:extLst>
          </p:cNvPr>
          <p:cNvGrpSpPr/>
          <p:nvPr/>
        </p:nvGrpSpPr>
        <p:grpSpPr>
          <a:xfrm>
            <a:off x="4135428" y="2195673"/>
            <a:ext cx="9866197" cy="1077218"/>
            <a:chOff x="4670686" y="1915175"/>
            <a:chExt cx="9866197" cy="1077218"/>
          </a:xfrm>
        </p:grpSpPr>
        <p:sp>
          <p:nvSpPr>
            <p:cNvPr id="7" name="TextBox 6">
              <a:extLst>
                <a:ext uri="{FF2B5EF4-FFF2-40B4-BE49-F238E27FC236}">
                  <a16:creationId xmlns:a16="http://schemas.microsoft.com/office/drawing/2014/main" id="{5BB859EA-1B47-0025-230B-4B6EE7DEC89A}"/>
                </a:ext>
              </a:extLst>
            </p:cNvPr>
            <p:cNvSpPr txBox="1"/>
            <p:nvPr/>
          </p:nvSpPr>
          <p:spPr>
            <a:xfrm>
              <a:off x="4984595" y="1915175"/>
              <a:ext cx="9552288" cy="1077218"/>
            </a:xfrm>
            <a:prstGeom prst="rect">
              <a:avLst/>
            </a:prstGeom>
            <a:noFill/>
          </p:spPr>
          <p:txBody>
            <a:bodyPr wrap="square" rtlCol="0" anchor="ctr">
              <a:spAutoFit/>
            </a:bodyPr>
            <a:lstStyle/>
            <a:p>
              <a:r>
                <a:rPr lang="en-US" sz="3200">
                  <a:solidFill>
                    <a:schemeClr val="accent2"/>
                  </a:solidFill>
                </a:rPr>
                <a:t>Testing using historical load-wind-solar for a limited number of specific historical events</a:t>
              </a:r>
            </a:p>
          </p:txBody>
        </p:sp>
        <p:sp>
          <p:nvSpPr>
            <p:cNvPr id="14" name="Oval 13">
              <a:extLst>
                <a:ext uri="{FF2B5EF4-FFF2-40B4-BE49-F238E27FC236}">
                  <a16:creationId xmlns:a16="http://schemas.microsoft.com/office/drawing/2014/main" id="{D51A95C0-BB23-BB5B-F877-F6B2E06F0F73}"/>
                </a:ext>
              </a:extLst>
            </p:cNvPr>
            <p:cNvSpPr/>
            <p:nvPr/>
          </p:nvSpPr>
          <p:spPr>
            <a:xfrm>
              <a:off x="4670686" y="2316624"/>
              <a:ext cx="274320" cy="274320"/>
            </a:xfrm>
            <a:prstGeom prst="ellipse">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a:extLst>
              <a:ext uri="{FF2B5EF4-FFF2-40B4-BE49-F238E27FC236}">
                <a16:creationId xmlns:a16="http://schemas.microsoft.com/office/drawing/2014/main" id="{34379CBC-C145-445C-E439-4A093158533A}"/>
              </a:ext>
            </a:extLst>
          </p:cNvPr>
          <p:cNvGrpSpPr/>
          <p:nvPr/>
        </p:nvGrpSpPr>
        <p:grpSpPr>
          <a:xfrm>
            <a:off x="4135428" y="3656058"/>
            <a:ext cx="9866197" cy="1077218"/>
            <a:chOff x="4670686" y="3510471"/>
            <a:chExt cx="9866197" cy="1077218"/>
          </a:xfrm>
        </p:grpSpPr>
        <p:sp>
          <p:nvSpPr>
            <p:cNvPr id="11" name="TextBox 10">
              <a:extLst>
                <a:ext uri="{FF2B5EF4-FFF2-40B4-BE49-F238E27FC236}">
                  <a16:creationId xmlns:a16="http://schemas.microsoft.com/office/drawing/2014/main" id="{BFF97945-6E87-FE64-0C88-E29249D08C52}"/>
                </a:ext>
              </a:extLst>
            </p:cNvPr>
            <p:cNvSpPr txBox="1"/>
            <p:nvPr/>
          </p:nvSpPr>
          <p:spPr>
            <a:xfrm>
              <a:off x="4984595" y="3510471"/>
              <a:ext cx="9552288" cy="1077218"/>
            </a:xfrm>
            <a:prstGeom prst="rect">
              <a:avLst/>
            </a:prstGeom>
            <a:noFill/>
          </p:spPr>
          <p:txBody>
            <a:bodyPr wrap="square" rtlCol="0" anchor="ctr">
              <a:spAutoFit/>
            </a:bodyPr>
            <a:lstStyle/>
            <a:p>
              <a:r>
                <a:rPr lang="en-US" sz="3200">
                  <a:solidFill>
                    <a:schemeClr val="accent2"/>
                  </a:solidFill>
                </a:rPr>
                <a:t>Testing using historical load-wind-solar for a wide range of historical events</a:t>
              </a:r>
            </a:p>
          </p:txBody>
        </p:sp>
        <p:sp>
          <p:nvSpPr>
            <p:cNvPr id="15" name="Oval 14">
              <a:extLst>
                <a:ext uri="{FF2B5EF4-FFF2-40B4-BE49-F238E27FC236}">
                  <a16:creationId xmlns:a16="http://schemas.microsoft.com/office/drawing/2014/main" id="{CDE11A38-3D0E-EAC2-B2E3-44EB1DC20753}"/>
                </a:ext>
              </a:extLst>
            </p:cNvPr>
            <p:cNvSpPr/>
            <p:nvPr/>
          </p:nvSpPr>
          <p:spPr>
            <a:xfrm>
              <a:off x="4670686" y="3911920"/>
              <a:ext cx="274320" cy="274320"/>
            </a:xfrm>
            <a:prstGeom prst="ellipse">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F8B79591-AEB1-9049-EF6A-8F71D7747224}"/>
              </a:ext>
            </a:extLst>
          </p:cNvPr>
          <p:cNvGrpSpPr/>
          <p:nvPr/>
        </p:nvGrpSpPr>
        <p:grpSpPr>
          <a:xfrm>
            <a:off x="4135428" y="5116443"/>
            <a:ext cx="9959714" cy="1077218"/>
            <a:chOff x="4670686" y="4963263"/>
            <a:chExt cx="9959714" cy="1077218"/>
          </a:xfrm>
        </p:grpSpPr>
        <p:sp>
          <p:nvSpPr>
            <p:cNvPr id="12" name="TextBox 11">
              <a:extLst>
                <a:ext uri="{FF2B5EF4-FFF2-40B4-BE49-F238E27FC236}">
                  <a16:creationId xmlns:a16="http://schemas.microsoft.com/office/drawing/2014/main" id="{29157D2D-5003-9211-CA83-C8C7445D25B7}"/>
                </a:ext>
              </a:extLst>
            </p:cNvPr>
            <p:cNvSpPr txBox="1"/>
            <p:nvPr/>
          </p:nvSpPr>
          <p:spPr>
            <a:xfrm>
              <a:off x="5078112" y="4963263"/>
              <a:ext cx="9552288" cy="1077218"/>
            </a:xfrm>
            <a:prstGeom prst="rect">
              <a:avLst/>
            </a:prstGeom>
            <a:noFill/>
          </p:spPr>
          <p:txBody>
            <a:bodyPr wrap="square" rtlCol="0" anchor="ctr">
              <a:spAutoFit/>
            </a:bodyPr>
            <a:lstStyle/>
            <a:p>
              <a:r>
                <a:rPr lang="en-US" sz="3200">
                  <a:solidFill>
                    <a:schemeClr val="accent2"/>
                  </a:solidFill>
                </a:rPr>
                <a:t>Testing using projected load-wind-solar based on forcing from a single climate dataset</a:t>
              </a:r>
            </a:p>
          </p:txBody>
        </p:sp>
        <p:sp>
          <p:nvSpPr>
            <p:cNvPr id="16" name="Oval 15">
              <a:extLst>
                <a:ext uri="{FF2B5EF4-FFF2-40B4-BE49-F238E27FC236}">
                  <a16:creationId xmlns:a16="http://schemas.microsoft.com/office/drawing/2014/main" id="{695924B1-AD82-35E9-68A5-4FD62ADFAA20}"/>
                </a:ext>
              </a:extLst>
            </p:cNvPr>
            <p:cNvSpPr/>
            <p:nvPr/>
          </p:nvSpPr>
          <p:spPr>
            <a:xfrm>
              <a:off x="4670686" y="5364712"/>
              <a:ext cx="274320" cy="274320"/>
            </a:xfrm>
            <a:prstGeom prst="ellipse">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8D294CE8-4CD3-004C-4AC5-92F26AE5AF0F}"/>
              </a:ext>
            </a:extLst>
          </p:cNvPr>
          <p:cNvGrpSpPr/>
          <p:nvPr/>
        </p:nvGrpSpPr>
        <p:grpSpPr>
          <a:xfrm>
            <a:off x="4135428" y="6576828"/>
            <a:ext cx="10000011" cy="1077218"/>
            <a:chOff x="4670686" y="6518714"/>
            <a:chExt cx="10000011" cy="1077218"/>
          </a:xfrm>
        </p:grpSpPr>
        <p:sp>
          <p:nvSpPr>
            <p:cNvPr id="13" name="TextBox 12">
              <a:extLst>
                <a:ext uri="{FF2B5EF4-FFF2-40B4-BE49-F238E27FC236}">
                  <a16:creationId xmlns:a16="http://schemas.microsoft.com/office/drawing/2014/main" id="{E885EAA4-1A82-47CE-77F6-90C49F20DBE7}"/>
                </a:ext>
              </a:extLst>
            </p:cNvPr>
            <p:cNvSpPr txBox="1"/>
            <p:nvPr/>
          </p:nvSpPr>
          <p:spPr>
            <a:xfrm>
              <a:off x="5118409" y="6518714"/>
              <a:ext cx="9552288" cy="1077218"/>
            </a:xfrm>
            <a:prstGeom prst="rect">
              <a:avLst/>
            </a:prstGeom>
            <a:noFill/>
          </p:spPr>
          <p:txBody>
            <a:bodyPr wrap="square" rtlCol="0" anchor="ctr">
              <a:spAutoFit/>
            </a:bodyPr>
            <a:lstStyle/>
            <a:p>
              <a:r>
                <a:rPr lang="en-US" sz="3200" dirty="0">
                  <a:solidFill>
                    <a:schemeClr val="accent2"/>
                  </a:solidFill>
                </a:rPr>
                <a:t>Testing using data based on forcing from multiple climate datasets</a:t>
              </a:r>
            </a:p>
          </p:txBody>
        </p:sp>
        <p:sp>
          <p:nvSpPr>
            <p:cNvPr id="17" name="Oval 16">
              <a:extLst>
                <a:ext uri="{FF2B5EF4-FFF2-40B4-BE49-F238E27FC236}">
                  <a16:creationId xmlns:a16="http://schemas.microsoft.com/office/drawing/2014/main" id="{B3EBDDBF-DF7C-2EC8-E68D-369C524E9DEA}"/>
                </a:ext>
              </a:extLst>
            </p:cNvPr>
            <p:cNvSpPr/>
            <p:nvPr/>
          </p:nvSpPr>
          <p:spPr>
            <a:xfrm>
              <a:off x="4670686" y="6920163"/>
              <a:ext cx="274320" cy="274320"/>
            </a:xfrm>
            <a:prstGeom prst="ellipse">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Rectangle 2">
            <a:extLst>
              <a:ext uri="{FF2B5EF4-FFF2-40B4-BE49-F238E27FC236}">
                <a16:creationId xmlns:a16="http://schemas.microsoft.com/office/drawing/2014/main" id="{1D511EAA-EF96-0A3C-5A04-56CDB6F7E5A5}"/>
              </a:ext>
            </a:extLst>
          </p:cNvPr>
          <p:cNvSpPr/>
          <p:nvPr/>
        </p:nvSpPr>
        <p:spPr>
          <a:xfrm>
            <a:off x="3902927" y="2195673"/>
            <a:ext cx="10649414" cy="43811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35979A61-1BE4-1151-C331-AAF2BCF89AC2}"/>
              </a:ext>
            </a:extLst>
          </p:cNvPr>
          <p:cNvPicPr>
            <a:picLocks noChangeAspect="1"/>
          </p:cNvPicPr>
          <p:nvPr/>
        </p:nvPicPr>
        <p:blipFill>
          <a:blip r:embed="rId3"/>
          <a:stretch>
            <a:fillRect/>
          </a:stretch>
        </p:blipFill>
        <p:spPr>
          <a:xfrm>
            <a:off x="4023918" y="1992298"/>
            <a:ext cx="3443520" cy="4446817"/>
          </a:xfrm>
          <a:prstGeom prst="rect">
            <a:avLst/>
          </a:prstGeom>
        </p:spPr>
      </p:pic>
      <p:pic>
        <p:nvPicPr>
          <p:cNvPr id="8" name="Picture 7">
            <a:extLst>
              <a:ext uri="{FF2B5EF4-FFF2-40B4-BE49-F238E27FC236}">
                <a16:creationId xmlns:a16="http://schemas.microsoft.com/office/drawing/2014/main" id="{A9DEFB12-53F5-93E5-3C3E-7D02086C5807}"/>
              </a:ext>
            </a:extLst>
          </p:cNvPr>
          <p:cNvPicPr>
            <a:picLocks noChangeAspect="1"/>
          </p:cNvPicPr>
          <p:nvPr/>
        </p:nvPicPr>
        <p:blipFill>
          <a:blip r:embed="rId4"/>
          <a:stretch>
            <a:fillRect/>
          </a:stretch>
        </p:blipFill>
        <p:spPr>
          <a:xfrm>
            <a:off x="7685249" y="1933600"/>
            <a:ext cx="6705809" cy="4564213"/>
          </a:xfrm>
          <a:prstGeom prst="rect">
            <a:avLst/>
          </a:prstGeom>
        </p:spPr>
      </p:pic>
      <p:sp>
        <p:nvSpPr>
          <p:cNvPr id="23" name="TextBox 22">
            <a:extLst>
              <a:ext uri="{FF2B5EF4-FFF2-40B4-BE49-F238E27FC236}">
                <a16:creationId xmlns:a16="http://schemas.microsoft.com/office/drawing/2014/main" id="{E5B297A2-4B9B-02A6-DF5E-F6B47EA84A9A}"/>
              </a:ext>
            </a:extLst>
          </p:cNvPr>
          <p:cNvSpPr txBox="1"/>
          <p:nvPr/>
        </p:nvSpPr>
        <p:spPr>
          <a:xfrm>
            <a:off x="860026" y="1943277"/>
            <a:ext cx="1873405" cy="707886"/>
          </a:xfrm>
          <a:prstGeom prst="rect">
            <a:avLst/>
          </a:prstGeom>
          <a:noFill/>
        </p:spPr>
        <p:txBody>
          <a:bodyPr wrap="square" rtlCol="0">
            <a:spAutoFit/>
          </a:bodyPr>
          <a:lstStyle/>
          <a:p>
            <a:pPr algn="ctr"/>
            <a:r>
              <a:rPr lang="en-US" sz="4000" b="1" dirty="0">
                <a:solidFill>
                  <a:schemeClr val="accent6"/>
                </a:solidFill>
              </a:rPr>
              <a:t>Good</a:t>
            </a:r>
          </a:p>
        </p:txBody>
      </p:sp>
      <p:sp>
        <p:nvSpPr>
          <p:cNvPr id="24" name="TextBox 23">
            <a:extLst>
              <a:ext uri="{FF2B5EF4-FFF2-40B4-BE49-F238E27FC236}">
                <a16:creationId xmlns:a16="http://schemas.microsoft.com/office/drawing/2014/main" id="{D7BEE78B-B1FA-DB1F-8D20-8CA83EADFFF1}"/>
              </a:ext>
            </a:extLst>
          </p:cNvPr>
          <p:cNvSpPr txBox="1"/>
          <p:nvPr/>
        </p:nvSpPr>
        <p:spPr>
          <a:xfrm>
            <a:off x="860026" y="4609832"/>
            <a:ext cx="1873405" cy="707886"/>
          </a:xfrm>
          <a:prstGeom prst="rect">
            <a:avLst/>
          </a:prstGeom>
          <a:noFill/>
        </p:spPr>
        <p:txBody>
          <a:bodyPr wrap="square" rtlCol="0">
            <a:spAutoFit/>
          </a:bodyPr>
          <a:lstStyle/>
          <a:p>
            <a:pPr algn="ctr"/>
            <a:r>
              <a:rPr lang="en-US" sz="4000" b="1">
                <a:solidFill>
                  <a:schemeClr val="accent6"/>
                </a:solidFill>
              </a:rPr>
              <a:t>Better</a:t>
            </a:r>
          </a:p>
        </p:txBody>
      </p:sp>
      <p:sp>
        <p:nvSpPr>
          <p:cNvPr id="25" name="TextBox 24">
            <a:extLst>
              <a:ext uri="{FF2B5EF4-FFF2-40B4-BE49-F238E27FC236}">
                <a16:creationId xmlns:a16="http://schemas.microsoft.com/office/drawing/2014/main" id="{47D640C1-AE33-F095-6D90-60FD4DCB2BD3}"/>
              </a:ext>
            </a:extLst>
          </p:cNvPr>
          <p:cNvSpPr txBox="1"/>
          <p:nvPr/>
        </p:nvSpPr>
        <p:spPr>
          <a:xfrm>
            <a:off x="860026" y="7276387"/>
            <a:ext cx="1873405" cy="707886"/>
          </a:xfrm>
          <a:prstGeom prst="rect">
            <a:avLst/>
          </a:prstGeom>
          <a:noFill/>
        </p:spPr>
        <p:txBody>
          <a:bodyPr wrap="square" rtlCol="0">
            <a:spAutoFit/>
          </a:bodyPr>
          <a:lstStyle/>
          <a:p>
            <a:pPr algn="ctr"/>
            <a:r>
              <a:rPr lang="en-US" sz="4000" b="1">
                <a:solidFill>
                  <a:schemeClr val="accent6"/>
                </a:solidFill>
              </a:rPr>
              <a:t>Best</a:t>
            </a:r>
          </a:p>
        </p:txBody>
      </p:sp>
    </p:spTree>
    <p:extLst>
      <p:ext uri="{BB962C8B-B14F-4D97-AF65-F5344CB8AC3E}">
        <p14:creationId xmlns:p14="http://schemas.microsoft.com/office/powerpoint/2010/main" val="40878866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87B1B96-32FC-DDFB-0414-64D20144A304}"/>
              </a:ext>
            </a:extLst>
          </p:cNvPr>
          <p:cNvPicPr>
            <a:picLocks noChangeAspect="1"/>
          </p:cNvPicPr>
          <p:nvPr/>
        </p:nvPicPr>
        <p:blipFill rotWithShape="1">
          <a:blip r:embed="rId3"/>
          <a:srcRect t="4329"/>
          <a:stretch/>
        </p:blipFill>
        <p:spPr>
          <a:xfrm>
            <a:off x="7724145" y="1654501"/>
            <a:ext cx="6686840" cy="3310021"/>
          </a:xfrm>
          <a:prstGeom prst="rect">
            <a:avLst/>
          </a:prstGeom>
          <a:effectLst>
            <a:outerShdw blurRad="50800" dist="38100" dir="13500000" algn="br" rotWithShape="0">
              <a:prstClr val="black">
                <a:alpha val="40000"/>
              </a:prstClr>
            </a:outerShdw>
          </a:effectLst>
        </p:spPr>
      </p:pic>
      <p:pic>
        <p:nvPicPr>
          <p:cNvPr id="4" name="Picture 3">
            <a:extLst>
              <a:ext uri="{FF2B5EF4-FFF2-40B4-BE49-F238E27FC236}">
                <a16:creationId xmlns:a16="http://schemas.microsoft.com/office/drawing/2014/main" id="{B4479801-DA8F-0213-AF94-35CADB0647B9}"/>
              </a:ext>
            </a:extLst>
          </p:cNvPr>
          <p:cNvPicPr>
            <a:picLocks noChangeAspect="1"/>
          </p:cNvPicPr>
          <p:nvPr/>
        </p:nvPicPr>
        <p:blipFill>
          <a:blip r:embed="rId4"/>
          <a:stretch>
            <a:fillRect/>
          </a:stretch>
        </p:blipFill>
        <p:spPr>
          <a:xfrm>
            <a:off x="4795727" y="2701145"/>
            <a:ext cx="5606958" cy="4622732"/>
          </a:xfrm>
          <a:prstGeom prst="rect">
            <a:avLst/>
          </a:prstGeom>
          <a:ln>
            <a:solidFill>
              <a:schemeClr val="tx1"/>
            </a:solidFill>
          </a:ln>
          <a:effectLst>
            <a:outerShdw blurRad="50800" dist="38100" dir="13500000" algn="br" rotWithShape="0">
              <a:prstClr val="black">
                <a:alpha val="40000"/>
              </a:prstClr>
            </a:outerShdw>
          </a:effectLst>
        </p:spPr>
      </p:pic>
      <p:pic>
        <p:nvPicPr>
          <p:cNvPr id="8" name="Picture 7">
            <a:extLst>
              <a:ext uri="{FF2B5EF4-FFF2-40B4-BE49-F238E27FC236}">
                <a16:creationId xmlns:a16="http://schemas.microsoft.com/office/drawing/2014/main" id="{387188CD-87E3-1400-EF85-8F9960C16C9B}"/>
              </a:ext>
            </a:extLst>
          </p:cNvPr>
          <p:cNvPicPr>
            <a:picLocks noChangeAspect="1"/>
          </p:cNvPicPr>
          <p:nvPr/>
        </p:nvPicPr>
        <p:blipFill>
          <a:blip r:embed="rId5"/>
          <a:stretch>
            <a:fillRect/>
          </a:stretch>
        </p:blipFill>
        <p:spPr>
          <a:xfrm>
            <a:off x="1111993" y="4223913"/>
            <a:ext cx="6683609" cy="3893000"/>
          </a:xfrm>
          <a:prstGeom prst="rect">
            <a:avLst/>
          </a:prstGeom>
          <a:effectLst>
            <a:outerShdw blurRad="50800" dist="38100" dir="13500000" algn="br" rotWithShape="0">
              <a:prstClr val="black">
                <a:alpha val="40000"/>
              </a:prstClr>
            </a:outerShdw>
          </a:effectLst>
        </p:spPr>
      </p:pic>
      <p:sp>
        <p:nvSpPr>
          <p:cNvPr id="9" name="TextBox 8">
            <a:extLst>
              <a:ext uri="{FF2B5EF4-FFF2-40B4-BE49-F238E27FC236}">
                <a16:creationId xmlns:a16="http://schemas.microsoft.com/office/drawing/2014/main" id="{0C86234D-D9DE-B075-4043-6160946CBBCE}"/>
              </a:ext>
            </a:extLst>
          </p:cNvPr>
          <p:cNvSpPr txBox="1"/>
          <p:nvPr/>
        </p:nvSpPr>
        <p:spPr>
          <a:xfrm>
            <a:off x="10691039" y="5878025"/>
            <a:ext cx="3657600" cy="584775"/>
          </a:xfrm>
          <a:prstGeom prst="rect">
            <a:avLst/>
          </a:prstGeom>
          <a:noFill/>
        </p:spPr>
        <p:txBody>
          <a:bodyPr wrap="square">
            <a:spAutoFit/>
          </a:bodyPr>
          <a:lstStyle/>
          <a:p>
            <a:pPr algn="ctr"/>
            <a:r>
              <a:rPr lang="en-US" sz="3200" b="1" err="1">
                <a:solidFill>
                  <a:schemeClr val="accent6"/>
                </a:solidFill>
              </a:rPr>
              <a:t>godeeep.pnnl.gov</a:t>
            </a:r>
            <a:r>
              <a:rPr lang="en-US" sz="3200" b="1">
                <a:solidFill>
                  <a:schemeClr val="accent6"/>
                </a:solidFill>
              </a:rPr>
              <a:t> </a:t>
            </a:r>
            <a:endParaRPr lang="en-US" sz="3200" b="1"/>
          </a:p>
        </p:txBody>
      </p:sp>
      <p:sp>
        <p:nvSpPr>
          <p:cNvPr id="6" name="Slide Number Placeholder 1">
            <a:extLst>
              <a:ext uri="{FF2B5EF4-FFF2-40B4-BE49-F238E27FC236}">
                <a16:creationId xmlns:a16="http://schemas.microsoft.com/office/drawing/2014/main" id="{CE359CD4-AB1A-14A2-AFFD-B8713B59F769}"/>
              </a:ext>
            </a:extLst>
          </p:cNvPr>
          <p:cNvSpPr>
            <a:spLocks noGrp="1"/>
          </p:cNvSpPr>
          <p:nvPr>
            <p:ph type="sldNum" sz="quarter" idx="12"/>
          </p:nvPr>
        </p:nvSpPr>
        <p:spPr>
          <a:xfrm>
            <a:off x="13994296" y="7772400"/>
            <a:ext cx="453223" cy="457200"/>
          </a:xfrm>
        </p:spPr>
        <p:txBody>
          <a:bodyPr/>
          <a:lstStyle/>
          <a:p>
            <a:pPr algn="ctr"/>
            <a:fld id="{FE7A4BB3-E848-5A44-82DF-322201952CD8}" type="slidenum">
              <a:rPr lang="en-US" sz="2000" smtClean="0">
                <a:solidFill>
                  <a:schemeClr val="accent2"/>
                </a:solidFill>
              </a:rPr>
              <a:pPr algn="ctr"/>
              <a:t>23</a:t>
            </a:fld>
            <a:endParaRPr lang="en-US" sz="2000">
              <a:solidFill>
                <a:schemeClr val="accent2"/>
              </a:solidFill>
            </a:endParaRPr>
          </a:p>
        </p:txBody>
      </p:sp>
      <p:sp>
        <p:nvSpPr>
          <p:cNvPr id="10" name="TextBox 9">
            <a:extLst>
              <a:ext uri="{FF2B5EF4-FFF2-40B4-BE49-F238E27FC236}">
                <a16:creationId xmlns:a16="http://schemas.microsoft.com/office/drawing/2014/main" id="{0A7F625E-EBB5-8490-0100-C40B4EC8104D}"/>
              </a:ext>
            </a:extLst>
          </p:cNvPr>
          <p:cNvSpPr txBox="1"/>
          <p:nvPr/>
        </p:nvSpPr>
        <p:spPr>
          <a:xfrm>
            <a:off x="917636" y="1748527"/>
            <a:ext cx="3846918" cy="2246769"/>
          </a:xfrm>
          <a:prstGeom prst="rect">
            <a:avLst/>
          </a:prstGeom>
          <a:noFill/>
        </p:spPr>
        <p:txBody>
          <a:bodyPr wrap="square">
            <a:spAutoFit/>
          </a:bodyPr>
          <a:lstStyle/>
          <a:p>
            <a:pPr algn="ctr"/>
            <a:r>
              <a:rPr lang="en-US" sz="2800">
                <a:solidFill>
                  <a:schemeClr val="accent2"/>
                </a:solidFill>
              </a:rPr>
              <a:t>Open-source, vetted datasets are available in multiple formats in support of targeted questions by industry.</a:t>
            </a:r>
            <a:endParaRPr lang="en-US" sz="2400">
              <a:solidFill>
                <a:schemeClr val="accent2"/>
              </a:solidFill>
            </a:endParaRPr>
          </a:p>
        </p:txBody>
      </p:sp>
      <p:sp>
        <p:nvSpPr>
          <p:cNvPr id="13" name="Title 2">
            <a:extLst>
              <a:ext uri="{FF2B5EF4-FFF2-40B4-BE49-F238E27FC236}">
                <a16:creationId xmlns:a16="http://schemas.microsoft.com/office/drawing/2014/main" id="{BD625C47-50A8-7FF1-D968-4782D3928306}"/>
              </a:ext>
            </a:extLst>
          </p:cNvPr>
          <p:cNvSpPr>
            <a:spLocks noGrp="1"/>
          </p:cNvSpPr>
          <p:nvPr>
            <p:ph type="title"/>
          </p:nvPr>
        </p:nvSpPr>
        <p:spPr>
          <a:xfrm>
            <a:off x="5705856" y="256032"/>
            <a:ext cx="8503920" cy="1307592"/>
          </a:xfrm>
        </p:spPr>
        <p:txBody>
          <a:bodyPr lIns="0" tIns="0" rIns="0" bIns="0" anchor="ctr"/>
          <a:lstStyle/>
          <a:p>
            <a:pPr algn="r"/>
            <a:r>
              <a:rPr lang="en-US" sz="4200">
                <a:solidFill>
                  <a:srgbClr val="5C96AA"/>
                </a:solidFill>
                <a:latin typeface="Arial"/>
                <a:cs typeface="Arial"/>
              </a:rPr>
              <a:t>Sharing Data and Models</a:t>
            </a:r>
          </a:p>
        </p:txBody>
      </p:sp>
    </p:spTree>
    <p:extLst>
      <p:ext uri="{BB962C8B-B14F-4D97-AF65-F5344CB8AC3E}">
        <p14:creationId xmlns:p14="http://schemas.microsoft.com/office/powerpoint/2010/main" val="28886849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DEBCC4A-09A3-46FA-94B8-812D5A6C188D}"/>
              </a:ext>
            </a:extLst>
          </p:cNvPr>
          <p:cNvSpPr>
            <a:spLocks noGrp="1"/>
          </p:cNvSpPr>
          <p:nvPr>
            <p:ph sz="quarter" idx="20"/>
          </p:nvPr>
        </p:nvSpPr>
        <p:spPr>
          <a:xfrm>
            <a:off x="1059873" y="1563625"/>
            <a:ext cx="13387645" cy="6808678"/>
          </a:xfrm>
        </p:spPr>
        <p:txBody>
          <a:bodyPr/>
          <a:lstStyle/>
          <a:p>
            <a:r>
              <a:rPr lang="en-US" sz="3200" dirty="0">
                <a:solidFill>
                  <a:schemeClr val="accent2"/>
                </a:solidFill>
              </a:rPr>
              <a:t>To assess the resilience and reliability of the bulk power system, it is critical to evaluate system performance with coincident load-wind-solar-hydro conditions and across a wide range of historical and projected weather conditions.</a:t>
            </a:r>
            <a:br>
              <a:rPr lang="en-US" sz="3200" dirty="0">
                <a:solidFill>
                  <a:schemeClr val="accent2"/>
                </a:solidFill>
              </a:rPr>
            </a:br>
            <a:endParaRPr lang="en-US" sz="1200" dirty="0">
              <a:solidFill>
                <a:schemeClr val="accent2"/>
              </a:solidFill>
            </a:endParaRPr>
          </a:p>
          <a:p>
            <a:r>
              <a:rPr lang="en-US" sz="3200" dirty="0">
                <a:solidFill>
                  <a:schemeClr val="accent2"/>
                </a:solidFill>
              </a:rPr>
              <a:t>The conditions that stressed your system in the past may not be the ones that stress your system in the future. It is important to consider isolated, compounding, and sequential extreme events.</a:t>
            </a:r>
            <a:br>
              <a:rPr lang="en-US" sz="3200" dirty="0">
                <a:solidFill>
                  <a:schemeClr val="accent2"/>
                </a:solidFill>
              </a:rPr>
            </a:br>
            <a:endParaRPr lang="en-US" sz="1200" dirty="0">
              <a:solidFill>
                <a:schemeClr val="accent2"/>
              </a:solidFill>
            </a:endParaRPr>
          </a:p>
          <a:p>
            <a:r>
              <a:rPr lang="en-US" sz="3200" dirty="0">
                <a:solidFill>
                  <a:schemeClr val="accent2"/>
                </a:solidFill>
              </a:rPr>
              <a:t>PNNL Innovations: </a:t>
            </a:r>
          </a:p>
          <a:p>
            <a:pPr lvl="1"/>
            <a:r>
              <a:rPr lang="en-US" sz="2600" dirty="0">
                <a:solidFill>
                  <a:schemeClr val="accent2"/>
                </a:solidFill>
              </a:rPr>
              <a:t>Open source spatially- and temporally-coincident load, wind, and solar data</a:t>
            </a:r>
          </a:p>
          <a:p>
            <a:pPr lvl="1"/>
            <a:r>
              <a:rPr lang="en-US" sz="2600" dirty="0">
                <a:solidFill>
                  <a:schemeClr val="accent2"/>
                </a:solidFill>
              </a:rPr>
              <a:t>Capture consistent and realistic impacts on electricity supply and demand for use in stress testing projected infrastructure</a:t>
            </a:r>
          </a:p>
          <a:p>
            <a:pPr lvl="1"/>
            <a:r>
              <a:rPr lang="en-US" sz="2600" dirty="0">
                <a:solidFill>
                  <a:schemeClr val="accent2"/>
                </a:solidFill>
              </a:rPr>
              <a:t>Quantitative characterization of wind and solar droughts</a:t>
            </a:r>
            <a:br>
              <a:rPr lang="en-US" sz="2600" dirty="0">
                <a:solidFill>
                  <a:schemeClr val="accent2"/>
                </a:solidFill>
              </a:rPr>
            </a:br>
            <a:r>
              <a:rPr lang="en-US" sz="1200" dirty="0">
                <a:solidFill>
                  <a:schemeClr val="accent2"/>
                </a:solidFill>
              </a:rPr>
              <a:t> </a:t>
            </a:r>
          </a:p>
          <a:p>
            <a:r>
              <a:rPr lang="en-US" sz="3000" dirty="0">
                <a:solidFill>
                  <a:schemeClr val="accent2"/>
                </a:solidFill>
              </a:rPr>
              <a:t>Contact: https://</a:t>
            </a:r>
            <a:r>
              <a:rPr lang="en-US" sz="3000" dirty="0" err="1">
                <a:solidFill>
                  <a:schemeClr val="accent2"/>
                </a:solidFill>
              </a:rPr>
              <a:t>godeeep.pnnl.gov</a:t>
            </a:r>
            <a:r>
              <a:rPr lang="en-US" sz="3000" dirty="0">
                <a:solidFill>
                  <a:schemeClr val="accent2"/>
                </a:solidFill>
              </a:rPr>
              <a:t> and casey.burleyson@pnnl.gov </a:t>
            </a:r>
          </a:p>
          <a:p>
            <a:pPr lvl="1"/>
            <a:endParaRPr lang="en-US" sz="2600" dirty="0">
              <a:solidFill>
                <a:schemeClr val="accent2"/>
              </a:solidFill>
            </a:endParaRPr>
          </a:p>
          <a:p>
            <a:pPr lvl="1"/>
            <a:endParaRPr lang="en-US" sz="1200" dirty="0">
              <a:solidFill>
                <a:schemeClr val="accent2"/>
              </a:solidFill>
            </a:endParaRPr>
          </a:p>
        </p:txBody>
      </p:sp>
      <p:sp>
        <p:nvSpPr>
          <p:cNvPr id="7" name="Slide Number Placeholder 1">
            <a:extLst>
              <a:ext uri="{FF2B5EF4-FFF2-40B4-BE49-F238E27FC236}">
                <a16:creationId xmlns:a16="http://schemas.microsoft.com/office/drawing/2014/main" id="{04E8AE95-CF38-74F9-DF8E-C768B039F9C3}"/>
              </a:ext>
            </a:extLst>
          </p:cNvPr>
          <p:cNvSpPr>
            <a:spLocks noGrp="1"/>
          </p:cNvSpPr>
          <p:nvPr>
            <p:ph type="sldNum" sz="quarter" idx="12"/>
          </p:nvPr>
        </p:nvSpPr>
        <p:spPr>
          <a:xfrm>
            <a:off x="13994296" y="7772400"/>
            <a:ext cx="453223" cy="457200"/>
          </a:xfrm>
        </p:spPr>
        <p:txBody>
          <a:bodyPr/>
          <a:lstStyle/>
          <a:p>
            <a:pPr algn="ctr"/>
            <a:fld id="{FE7A4BB3-E848-5A44-82DF-322201952CD8}" type="slidenum">
              <a:rPr lang="en-US" sz="2000" smtClean="0">
                <a:solidFill>
                  <a:schemeClr val="accent2"/>
                </a:solidFill>
              </a:rPr>
              <a:pPr algn="ctr"/>
              <a:t>24</a:t>
            </a:fld>
            <a:endParaRPr lang="en-US" sz="2000">
              <a:solidFill>
                <a:schemeClr val="accent2"/>
              </a:solidFill>
            </a:endParaRPr>
          </a:p>
        </p:txBody>
      </p:sp>
      <p:sp>
        <p:nvSpPr>
          <p:cNvPr id="8" name="Title 2">
            <a:extLst>
              <a:ext uri="{FF2B5EF4-FFF2-40B4-BE49-F238E27FC236}">
                <a16:creationId xmlns:a16="http://schemas.microsoft.com/office/drawing/2014/main" id="{709F1981-15DB-2019-86F1-76CA3842FFCF}"/>
              </a:ext>
            </a:extLst>
          </p:cNvPr>
          <p:cNvSpPr>
            <a:spLocks noGrp="1"/>
          </p:cNvSpPr>
          <p:nvPr>
            <p:ph type="title"/>
          </p:nvPr>
        </p:nvSpPr>
        <p:spPr>
          <a:xfrm>
            <a:off x="5705856" y="256032"/>
            <a:ext cx="8503920" cy="1307592"/>
          </a:xfrm>
        </p:spPr>
        <p:txBody>
          <a:bodyPr lIns="0" tIns="0" rIns="0" bIns="0" anchor="ctr"/>
          <a:lstStyle/>
          <a:p>
            <a:pPr algn="r"/>
            <a:r>
              <a:rPr lang="en-US" sz="4200">
                <a:solidFill>
                  <a:srgbClr val="5C96AA"/>
                </a:solidFill>
                <a:latin typeface="Arial"/>
                <a:cs typeface="Arial"/>
              </a:rPr>
              <a:t>Key Messages and Results</a:t>
            </a:r>
          </a:p>
        </p:txBody>
      </p:sp>
    </p:spTree>
    <p:extLst>
      <p:ext uri="{BB962C8B-B14F-4D97-AF65-F5344CB8AC3E}">
        <p14:creationId xmlns:p14="http://schemas.microsoft.com/office/powerpoint/2010/main" val="30854450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7837F366-3EDC-81F9-2DB3-0C966C3553A9}"/>
              </a:ext>
            </a:extLst>
          </p:cNvPr>
          <p:cNvSpPr>
            <a:spLocks noGrp="1"/>
          </p:cNvSpPr>
          <p:nvPr>
            <p:ph sz="quarter" idx="20"/>
          </p:nvPr>
        </p:nvSpPr>
        <p:spPr>
          <a:xfrm>
            <a:off x="1194899" y="1558163"/>
            <a:ext cx="13292284" cy="6683312"/>
          </a:xfrm>
        </p:spPr>
        <p:txBody>
          <a:bodyPr/>
          <a:lstStyle/>
          <a:p>
            <a:pPr marL="0" indent="0">
              <a:buNone/>
            </a:pPr>
            <a:r>
              <a:rPr lang="en-US" sz="2400" b="1" dirty="0">
                <a:solidFill>
                  <a:schemeClr val="tx1">
                    <a:lumMod val="50000"/>
                  </a:schemeClr>
                </a:solidFill>
              </a:rPr>
              <a:t>Key Datasets</a:t>
            </a:r>
          </a:p>
          <a:p>
            <a:r>
              <a:rPr lang="en-US" sz="2000" b="1" dirty="0">
                <a:solidFill>
                  <a:schemeClr val="tx1">
                    <a:lumMod val="50000"/>
                  </a:schemeClr>
                </a:solidFill>
              </a:rPr>
              <a:t>Climate Forcing</a:t>
            </a:r>
          </a:p>
          <a:p>
            <a:pPr lvl="1"/>
            <a:r>
              <a:rPr lang="en-US" sz="2000" i="1" dirty="0">
                <a:solidFill>
                  <a:schemeClr val="tx1">
                    <a:lumMod val="50000"/>
                  </a:schemeClr>
                </a:solidFill>
              </a:rPr>
              <a:t>Jones, A. D., Rastogi, D., Vahmani, P., Stansfield, A., Reed, K., Thurber, T., Ullrich, P., &amp; Rice, J. S. (2022). IM3/HyperFACETS Thermodynamic Global Warming (TGW) Simulation Datasets (v1.0.0) [Data set]. MSD-LIVE Data Repository. </a:t>
            </a:r>
            <a:r>
              <a:rPr lang="en-US" sz="2000" i="1" dirty="0">
                <a:solidFill>
                  <a:schemeClr val="tx1">
                    <a:lumMod val="50000"/>
                  </a:schemeClr>
                </a:solidFill>
                <a:hlinkClick r:id="rId2"/>
              </a:rPr>
              <a:t>https://doi.org/10.57931/1885756</a:t>
            </a:r>
            <a:r>
              <a:rPr lang="en-US" sz="2000" i="1" dirty="0">
                <a:solidFill>
                  <a:schemeClr val="tx1">
                    <a:lumMod val="50000"/>
                  </a:schemeClr>
                </a:solidFill>
              </a:rPr>
              <a:t> </a:t>
            </a:r>
          </a:p>
          <a:p>
            <a:r>
              <a:rPr lang="en-US" sz="2000" b="1" dirty="0">
                <a:solidFill>
                  <a:schemeClr val="tx1">
                    <a:lumMod val="50000"/>
                  </a:schemeClr>
                </a:solidFill>
              </a:rPr>
              <a:t>Wind and Solar Generation</a:t>
            </a:r>
          </a:p>
          <a:p>
            <a:pPr lvl="1"/>
            <a:r>
              <a:rPr lang="en-US" sz="2000" i="1" dirty="0">
                <a:solidFill>
                  <a:schemeClr val="tx1">
                    <a:lumMod val="50000"/>
                  </a:schemeClr>
                </a:solidFill>
              </a:rPr>
              <a:t>Bracken, C., Thurber, T., &amp; Voisin, N. (2023). Hourly Wind and Solar Generation Profiles at 1/8th Degree Resolution (v1.0.0) [Data set]. </a:t>
            </a:r>
            <a:r>
              <a:rPr lang="en-US" sz="2000" i="1" dirty="0" err="1">
                <a:solidFill>
                  <a:schemeClr val="tx1">
                    <a:lumMod val="50000"/>
                  </a:schemeClr>
                </a:solidFill>
              </a:rPr>
              <a:t>Zenodo</a:t>
            </a:r>
            <a:r>
              <a:rPr lang="en-US" sz="2000" i="1" dirty="0">
                <a:solidFill>
                  <a:schemeClr val="tx1">
                    <a:lumMod val="50000"/>
                  </a:schemeClr>
                </a:solidFill>
              </a:rPr>
              <a:t>. </a:t>
            </a:r>
            <a:r>
              <a:rPr lang="en-US" sz="2000" i="1" dirty="0">
                <a:solidFill>
                  <a:schemeClr val="tx1">
                    <a:lumMod val="50000"/>
                  </a:schemeClr>
                </a:solidFill>
                <a:hlinkClick r:id="rId3"/>
              </a:rPr>
              <a:t>https://doi.org/10.5281/zenodo.10214348</a:t>
            </a:r>
            <a:r>
              <a:rPr lang="en-US" sz="2000" i="1" dirty="0">
                <a:solidFill>
                  <a:schemeClr val="tx1">
                    <a:lumMod val="50000"/>
                  </a:schemeClr>
                </a:solidFill>
              </a:rPr>
              <a:t> </a:t>
            </a:r>
          </a:p>
          <a:p>
            <a:pPr marL="0" indent="0">
              <a:buNone/>
            </a:pPr>
            <a:r>
              <a:rPr lang="en-US" sz="1000" b="1" dirty="0">
                <a:solidFill>
                  <a:schemeClr val="tx1">
                    <a:lumMod val="50000"/>
                  </a:schemeClr>
                </a:solidFill>
              </a:rPr>
              <a:t> </a:t>
            </a:r>
          </a:p>
          <a:p>
            <a:pPr marL="0" indent="0">
              <a:buNone/>
            </a:pPr>
            <a:r>
              <a:rPr lang="en-US" sz="2400" b="1" dirty="0">
                <a:solidFill>
                  <a:schemeClr val="tx1">
                    <a:lumMod val="50000"/>
                  </a:schemeClr>
                </a:solidFill>
              </a:rPr>
              <a:t>Key Models</a:t>
            </a:r>
          </a:p>
          <a:p>
            <a:r>
              <a:rPr lang="en-US" sz="2000" dirty="0">
                <a:solidFill>
                  <a:schemeClr val="tx1">
                    <a:lumMod val="50000"/>
                  </a:schemeClr>
                </a:solidFill>
              </a:rPr>
              <a:t>Capacity Expansion Regional Feasibility (CERF): </a:t>
            </a:r>
            <a:r>
              <a:rPr lang="en-US" sz="2000" dirty="0">
                <a:solidFill>
                  <a:schemeClr val="tx1">
                    <a:lumMod val="50000"/>
                  </a:schemeClr>
                </a:solidFill>
                <a:hlinkClick r:id="rId4"/>
              </a:rPr>
              <a:t>https://immm-sfa.github.io/cerf/</a:t>
            </a:r>
            <a:r>
              <a:rPr lang="en-US" sz="2000" dirty="0">
                <a:solidFill>
                  <a:schemeClr val="tx1">
                    <a:lumMod val="50000"/>
                  </a:schemeClr>
                </a:solidFill>
              </a:rPr>
              <a:t> </a:t>
            </a:r>
          </a:p>
          <a:p>
            <a:r>
              <a:rPr lang="en-US" sz="2000" dirty="0">
                <a:solidFill>
                  <a:schemeClr val="tx1">
                    <a:lumMod val="50000"/>
                  </a:schemeClr>
                </a:solidFill>
              </a:rPr>
              <a:t>Grid Operations (GO): </a:t>
            </a:r>
            <a:r>
              <a:rPr lang="en-US" sz="2000" dirty="0">
                <a:solidFill>
                  <a:schemeClr val="tx1">
                    <a:lumMod val="50000"/>
                  </a:schemeClr>
                </a:solidFill>
                <a:hlinkClick r:id="rId5"/>
              </a:rPr>
              <a:t>https://immm-sfa.github.io/go/</a:t>
            </a:r>
            <a:r>
              <a:rPr lang="en-US" sz="2000" dirty="0">
                <a:solidFill>
                  <a:schemeClr val="tx1">
                    <a:lumMod val="50000"/>
                  </a:schemeClr>
                </a:solidFill>
              </a:rPr>
              <a:t> </a:t>
            </a:r>
          </a:p>
          <a:p>
            <a:r>
              <a:rPr lang="en-US" sz="2000" dirty="0">
                <a:solidFill>
                  <a:schemeClr val="tx1">
                    <a:lumMod val="50000"/>
                  </a:schemeClr>
                </a:solidFill>
              </a:rPr>
              <a:t>Renewable Energy Potential (</a:t>
            </a:r>
            <a:r>
              <a:rPr lang="en-US" sz="2000" dirty="0" err="1">
                <a:solidFill>
                  <a:schemeClr val="tx1">
                    <a:lumMod val="50000"/>
                  </a:schemeClr>
                </a:solidFill>
              </a:rPr>
              <a:t>reV</a:t>
            </a:r>
            <a:r>
              <a:rPr lang="en-US" sz="2000" dirty="0">
                <a:solidFill>
                  <a:schemeClr val="tx1">
                    <a:lumMod val="50000"/>
                  </a:schemeClr>
                </a:solidFill>
              </a:rPr>
              <a:t>): </a:t>
            </a:r>
            <a:r>
              <a:rPr lang="en-US" sz="2000" dirty="0">
                <a:solidFill>
                  <a:schemeClr val="tx1">
                    <a:lumMod val="50000"/>
                  </a:schemeClr>
                </a:solidFill>
                <a:hlinkClick r:id="rId6"/>
              </a:rPr>
              <a:t>https://nrel.github.io/reV/</a:t>
            </a:r>
            <a:r>
              <a:rPr lang="en-US" sz="2000" dirty="0">
                <a:solidFill>
                  <a:schemeClr val="tx1">
                    <a:lumMod val="50000"/>
                  </a:schemeClr>
                </a:solidFill>
              </a:rPr>
              <a:t> </a:t>
            </a:r>
          </a:p>
          <a:p>
            <a:r>
              <a:rPr lang="en-US" sz="2000" dirty="0">
                <a:solidFill>
                  <a:schemeClr val="tx1">
                    <a:lumMod val="50000"/>
                  </a:schemeClr>
                </a:solidFill>
              </a:rPr>
              <a:t>Total ELectricity Loads (TELL): </a:t>
            </a:r>
            <a:r>
              <a:rPr lang="en-US" sz="2000" dirty="0">
                <a:solidFill>
                  <a:schemeClr val="tx1">
                    <a:lumMod val="50000"/>
                  </a:schemeClr>
                </a:solidFill>
                <a:hlinkClick r:id="rId7"/>
              </a:rPr>
              <a:t>https://immm-sfa.github.io/tell/</a:t>
            </a:r>
            <a:r>
              <a:rPr lang="en-US" sz="2000" dirty="0">
                <a:solidFill>
                  <a:schemeClr val="tx1">
                    <a:lumMod val="50000"/>
                  </a:schemeClr>
                </a:solidFill>
              </a:rPr>
              <a:t> </a:t>
            </a:r>
            <a:endParaRPr lang="en-US" sz="2400" dirty="0">
              <a:solidFill>
                <a:schemeClr val="tx1">
                  <a:lumMod val="50000"/>
                </a:schemeClr>
              </a:solidFill>
            </a:endParaRPr>
          </a:p>
          <a:p>
            <a:pPr marL="0" indent="0">
              <a:buNone/>
            </a:pPr>
            <a:r>
              <a:rPr lang="en-US" sz="1000" b="1" dirty="0">
                <a:solidFill>
                  <a:schemeClr val="tx1">
                    <a:lumMod val="50000"/>
                  </a:schemeClr>
                </a:solidFill>
              </a:rPr>
              <a:t> </a:t>
            </a:r>
          </a:p>
          <a:p>
            <a:pPr marL="0" indent="0">
              <a:buNone/>
            </a:pPr>
            <a:r>
              <a:rPr lang="en-US" sz="2400" b="1" dirty="0">
                <a:solidFill>
                  <a:schemeClr val="tx1">
                    <a:lumMod val="50000"/>
                  </a:schemeClr>
                </a:solidFill>
              </a:rPr>
              <a:t>Funding</a:t>
            </a:r>
          </a:p>
          <a:p>
            <a:r>
              <a:rPr lang="en-US" sz="2000" dirty="0">
                <a:solidFill>
                  <a:schemeClr val="tx1">
                    <a:lumMod val="50000"/>
                  </a:schemeClr>
                </a:solidFill>
              </a:rPr>
              <a:t>Various elements of this research were independently funded by DOE BER, DOE WPTO, and internal funding from PNNL</a:t>
            </a:r>
          </a:p>
        </p:txBody>
      </p:sp>
      <p:sp>
        <p:nvSpPr>
          <p:cNvPr id="7" name="Title 2">
            <a:extLst>
              <a:ext uri="{FF2B5EF4-FFF2-40B4-BE49-F238E27FC236}">
                <a16:creationId xmlns:a16="http://schemas.microsoft.com/office/drawing/2014/main" id="{0CA05F88-1637-9E50-4ACB-08032B8D1AE2}"/>
              </a:ext>
            </a:extLst>
          </p:cNvPr>
          <p:cNvSpPr>
            <a:spLocks noGrp="1"/>
          </p:cNvSpPr>
          <p:nvPr>
            <p:ph type="title"/>
          </p:nvPr>
        </p:nvSpPr>
        <p:spPr>
          <a:xfrm>
            <a:off x="5705856" y="256032"/>
            <a:ext cx="8503920" cy="1310979"/>
          </a:xfrm>
        </p:spPr>
        <p:txBody>
          <a:bodyPr tIns="0" rIns="0" bIns="0" anchor="ctr"/>
          <a:lstStyle/>
          <a:p>
            <a:pPr algn="r"/>
            <a:r>
              <a:rPr lang="en-US" sz="4400" dirty="0">
                <a:solidFill>
                  <a:srgbClr val="5C96AA"/>
                </a:solidFill>
              </a:rPr>
              <a:t>Datasets, Models, and Funding</a:t>
            </a:r>
          </a:p>
        </p:txBody>
      </p:sp>
      <p:sp>
        <p:nvSpPr>
          <p:cNvPr id="3" name="Slide Number Placeholder 1">
            <a:extLst>
              <a:ext uri="{FF2B5EF4-FFF2-40B4-BE49-F238E27FC236}">
                <a16:creationId xmlns:a16="http://schemas.microsoft.com/office/drawing/2014/main" id="{7BAB74A1-3D92-5B02-BF1E-1746AA1D7979}"/>
              </a:ext>
            </a:extLst>
          </p:cNvPr>
          <p:cNvSpPr>
            <a:spLocks noGrp="1"/>
          </p:cNvSpPr>
          <p:nvPr>
            <p:ph type="sldNum" sz="quarter" idx="12"/>
          </p:nvPr>
        </p:nvSpPr>
        <p:spPr>
          <a:xfrm>
            <a:off x="13994296" y="7772400"/>
            <a:ext cx="453223" cy="457200"/>
          </a:xfrm>
        </p:spPr>
        <p:txBody>
          <a:bodyPr/>
          <a:lstStyle/>
          <a:p>
            <a:pPr algn="ctr"/>
            <a:fld id="{FE7A4BB3-E848-5A44-82DF-322201952CD8}" type="slidenum">
              <a:rPr lang="en-US" sz="2000" smtClean="0">
                <a:solidFill>
                  <a:schemeClr val="accent2"/>
                </a:solidFill>
              </a:rPr>
              <a:pPr algn="ctr"/>
              <a:t>25</a:t>
            </a:fld>
            <a:endParaRPr lang="en-US" sz="2000" dirty="0">
              <a:solidFill>
                <a:schemeClr val="accent2"/>
              </a:solidFill>
            </a:endParaRPr>
          </a:p>
        </p:txBody>
      </p:sp>
    </p:spTree>
    <p:extLst>
      <p:ext uri="{BB962C8B-B14F-4D97-AF65-F5344CB8AC3E}">
        <p14:creationId xmlns:p14="http://schemas.microsoft.com/office/powerpoint/2010/main" val="39425251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DEBCC4A-09A3-46FA-94B8-812D5A6C188D}"/>
              </a:ext>
            </a:extLst>
          </p:cNvPr>
          <p:cNvSpPr>
            <a:spLocks noGrp="1"/>
          </p:cNvSpPr>
          <p:nvPr>
            <p:ph sz="quarter" idx="20"/>
          </p:nvPr>
        </p:nvSpPr>
        <p:spPr>
          <a:xfrm>
            <a:off x="1059874" y="2572513"/>
            <a:ext cx="13387645" cy="4187580"/>
          </a:xfrm>
        </p:spPr>
        <p:txBody>
          <a:bodyPr lIns="91440" tIns="45720" rIns="91440" bIns="45720" anchor="ctr"/>
          <a:lstStyle/>
          <a:p>
            <a:pPr marL="0" indent="0">
              <a:buNone/>
            </a:pPr>
            <a:r>
              <a:rPr lang="en-US" sz="4000">
                <a:solidFill>
                  <a:schemeClr val="accent2"/>
                </a:solidFill>
                <a:latin typeface="Arial"/>
                <a:cs typeface="Arial"/>
              </a:rPr>
              <a:t>To assess the resilience and reliability of the bulk power system, it is critical to evaluate system performance:</a:t>
            </a:r>
          </a:p>
          <a:p>
            <a:pPr marL="742950" indent="-742950">
              <a:buFont typeface="+mj-lt"/>
              <a:buAutoNum type="arabicPeriod"/>
            </a:pPr>
            <a:r>
              <a:rPr lang="en-US" sz="4000">
                <a:solidFill>
                  <a:schemeClr val="accent2"/>
                </a:solidFill>
                <a:latin typeface="Arial"/>
                <a:cs typeface="Arial"/>
              </a:rPr>
              <a:t>With coincident load-wind-solar-hydro conditions;</a:t>
            </a:r>
          </a:p>
          <a:p>
            <a:pPr marL="742950" indent="-742950">
              <a:buFont typeface="+mj-lt"/>
              <a:buAutoNum type="arabicPeriod"/>
            </a:pPr>
            <a:r>
              <a:rPr lang="en-US" sz="4000">
                <a:solidFill>
                  <a:schemeClr val="accent2"/>
                </a:solidFill>
                <a:latin typeface="Arial"/>
                <a:cs typeface="Arial"/>
              </a:rPr>
              <a:t>Across a wide range of historical and projected weather conditions.</a:t>
            </a:r>
            <a:endParaRPr lang="en-US" sz="4000">
              <a:solidFill>
                <a:schemeClr val="accent2"/>
              </a:solidFill>
            </a:endParaRPr>
          </a:p>
        </p:txBody>
      </p:sp>
      <p:sp>
        <p:nvSpPr>
          <p:cNvPr id="7" name="Slide Number Placeholder 1">
            <a:extLst>
              <a:ext uri="{FF2B5EF4-FFF2-40B4-BE49-F238E27FC236}">
                <a16:creationId xmlns:a16="http://schemas.microsoft.com/office/drawing/2014/main" id="{04E8AE95-CF38-74F9-DF8E-C768B039F9C3}"/>
              </a:ext>
            </a:extLst>
          </p:cNvPr>
          <p:cNvSpPr>
            <a:spLocks noGrp="1"/>
          </p:cNvSpPr>
          <p:nvPr>
            <p:ph type="sldNum" sz="quarter" idx="12"/>
          </p:nvPr>
        </p:nvSpPr>
        <p:spPr>
          <a:xfrm>
            <a:off x="13994296" y="7772400"/>
            <a:ext cx="453223" cy="457200"/>
          </a:xfrm>
        </p:spPr>
        <p:txBody>
          <a:bodyPr/>
          <a:lstStyle/>
          <a:p>
            <a:pPr algn="ctr"/>
            <a:fld id="{FE7A4BB3-E848-5A44-82DF-322201952CD8}" type="slidenum">
              <a:rPr lang="en-US" sz="2000" smtClean="0">
                <a:solidFill>
                  <a:schemeClr val="accent2"/>
                </a:solidFill>
              </a:rPr>
              <a:pPr algn="ctr"/>
              <a:t>3</a:t>
            </a:fld>
            <a:endParaRPr lang="en-US" sz="2000">
              <a:solidFill>
                <a:schemeClr val="accent2"/>
              </a:solidFill>
            </a:endParaRPr>
          </a:p>
        </p:txBody>
      </p:sp>
      <p:sp>
        <p:nvSpPr>
          <p:cNvPr id="8" name="Title 2">
            <a:extLst>
              <a:ext uri="{FF2B5EF4-FFF2-40B4-BE49-F238E27FC236}">
                <a16:creationId xmlns:a16="http://schemas.microsoft.com/office/drawing/2014/main" id="{709F1981-15DB-2019-86F1-76CA3842FFCF}"/>
              </a:ext>
            </a:extLst>
          </p:cNvPr>
          <p:cNvSpPr>
            <a:spLocks noGrp="1"/>
          </p:cNvSpPr>
          <p:nvPr>
            <p:ph type="title"/>
          </p:nvPr>
        </p:nvSpPr>
        <p:spPr>
          <a:xfrm>
            <a:off x="5705856" y="256032"/>
            <a:ext cx="8503920" cy="1307592"/>
          </a:xfrm>
        </p:spPr>
        <p:txBody>
          <a:bodyPr lIns="0" tIns="0" rIns="0" bIns="0" anchor="ctr"/>
          <a:lstStyle/>
          <a:p>
            <a:pPr algn="r"/>
            <a:r>
              <a:rPr lang="en-US" sz="4200">
                <a:solidFill>
                  <a:srgbClr val="5C96AA"/>
                </a:solidFill>
                <a:latin typeface="Arial"/>
                <a:cs typeface="Arial"/>
              </a:rPr>
              <a:t>Key Messages</a:t>
            </a:r>
          </a:p>
        </p:txBody>
      </p:sp>
    </p:spTree>
    <p:extLst>
      <p:ext uri="{BB962C8B-B14F-4D97-AF65-F5344CB8AC3E}">
        <p14:creationId xmlns:p14="http://schemas.microsoft.com/office/powerpoint/2010/main" val="3657738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line, font, screenshot&#10;&#10;Description automatically generated">
            <a:extLst>
              <a:ext uri="{FF2B5EF4-FFF2-40B4-BE49-F238E27FC236}">
                <a16:creationId xmlns:a16="http://schemas.microsoft.com/office/drawing/2014/main" id="{B780AEC8-FCA2-2362-254B-415E0E34F1C1}"/>
              </a:ext>
            </a:extLst>
          </p:cNvPr>
          <p:cNvPicPr>
            <a:picLocks noChangeAspect="1"/>
          </p:cNvPicPr>
          <p:nvPr/>
        </p:nvPicPr>
        <p:blipFill>
          <a:blip r:embed="rId3"/>
          <a:stretch>
            <a:fillRect/>
          </a:stretch>
        </p:blipFill>
        <p:spPr>
          <a:xfrm>
            <a:off x="935884" y="1760105"/>
            <a:ext cx="8001179" cy="6216704"/>
          </a:xfrm>
          <a:prstGeom prst="rect">
            <a:avLst/>
          </a:prstGeom>
        </p:spPr>
      </p:pic>
      <p:sp>
        <p:nvSpPr>
          <p:cNvPr id="3" name="Title 2">
            <a:extLst>
              <a:ext uri="{FF2B5EF4-FFF2-40B4-BE49-F238E27FC236}">
                <a16:creationId xmlns:a16="http://schemas.microsoft.com/office/drawing/2014/main" id="{DC0FD7DF-5CEA-E33E-5B12-3FBE00B81AAC}"/>
              </a:ext>
            </a:extLst>
          </p:cNvPr>
          <p:cNvSpPr>
            <a:spLocks noGrp="1"/>
          </p:cNvSpPr>
          <p:nvPr>
            <p:ph type="title"/>
          </p:nvPr>
        </p:nvSpPr>
        <p:spPr>
          <a:xfrm>
            <a:off x="5705856" y="256032"/>
            <a:ext cx="8503920" cy="1307592"/>
          </a:xfrm>
        </p:spPr>
        <p:txBody>
          <a:bodyPr lIns="0" tIns="0" rIns="0" bIns="0" anchor="ctr"/>
          <a:lstStyle/>
          <a:p>
            <a:pPr algn="r"/>
            <a:r>
              <a:rPr lang="en-US" sz="4200">
                <a:solidFill>
                  <a:srgbClr val="5C96AA"/>
                </a:solidFill>
                <a:latin typeface="Arial"/>
                <a:cs typeface="Arial"/>
              </a:rPr>
              <a:t>U.S. Climate Projection Dataset</a:t>
            </a:r>
          </a:p>
        </p:txBody>
      </p:sp>
      <p:sp>
        <p:nvSpPr>
          <p:cNvPr id="11" name="TextBox 10">
            <a:extLst>
              <a:ext uri="{FF2B5EF4-FFF2-40B4-BE49-F238E27FC236}">
                <a16:creationId xmlns:a16="http://schemas.microsoft.com/office/drawing/2014/main" id="{1502BA29-BB7C-857E-13BD-412C3A14D6FF}"/>
              </a:ext>
            </a:extLst>
          </p:cNvPr>
          <p:cNvSpPr txBox="1"/>
          <p:nvPr/>
        </p:nvSpPr>
        <p:spPr>
          <a:xfrm>
            <a:off x="2573061" y="5284413"/>
            <a:ext cx="835378" cy="830997"/>
          </a:xfrm>
          <a:prstGeom prst="rect">
            <a:avLst/>
          </a:prstGeom>
          <a:noFill/>
        </p:spPr>
        <p:txBody>
          <a:bodyPr wrap="square" rtlCol="0">
            <a:spAutoFit/>
          </a:bodyPr>
          <a:lstStyle/>
          <a:p>
            <a:pPr algn="ctr"/>
            <a:r>
              <a:rPr lang="en-US" sz="2400" b="1">
                <a:solidFill>
                  <a:srgbClr val="FF0000"/>
                </a:solidFill>
              </a:rPr>
              <a:t>Hot Year</a:t>
            </a:r>
          </a:p>
        </p:txBody>
      </p:sp>
      <p:cxnSp>
        <p:nvCxnSpPr>
          <p:cNvPr id="12" name="Straight Arrow Connector 11">
            <a:extLst>
              <a:ext uri="{FF2B5EF4-FFF2-40B4-BE49-F238E27FC236}">
                <a16:creationId xmlns:a16="http://schemas.microsoft.com/office/drawing/2014/main" id="{3AC59F6F-504D-86A0-AB5A-67E3C9CC43AC}"/>
              </a:ext>
            </a:extLst>
          </p:cNvPr>
          <p:cNvCxnSpPr>
            <a:cxnSpLocks/>
          </p:cNvCxnSpPr>
          <p:nvPr/>
        </p:nvCxnSpPr>
        <p:spPr>
          <a:xfrm>
            <a:off x="2990750" y="6115134"/>
            <a:ext cx="0" cy="281759"/>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Content Placeholder 3">
            <a:extLst>
              <a:ext uri="{FF2B5EF4-FFF2-40B4-BE49-F238E27FC236}">
                <a16:creationId xmlns:a16="http://schemas.microsoft.com/office/drawing/2014/main" id="{57C4EC66-8491-B61B-F412-9E294F938E57}"/>
              </a:ext>
            </a:extLst>
          </p:cNvPr>
          <p:cNvSpPr txBox="1">
            <a:spLocks/>
          </p:cNvSpPr>
          <p:nvPr/>
        </p:nvSpPr>
        <p:spPr>
          <a:xfrm>
            <a:off x="8980474" y="1772559"/>
            <a:ext cx="5573557" cy="5096326"/>
          </a:xfrm>
          <a:prstGeom prst="rect">
            <a:avLst/>
          </a:prstGeom>
        </p:spPr>
        <p:txBody>
          <a:bodyPr vert="horz" lIns="0" tIns="54864" rIns="109728" bIns="54864" rtlCol="0" anchor="ctr" anchorCtr="0">
            <a:noAutofit/>
          </a:bodyPr>
          <a:lstStyle>
            <a:lvl1pPr marL="306000" indent="-306000" algn="l" defTabSz="457200" rtl="0" eaLnBrk="1" latinLnBrk="0" hangingPunct="1">
              <a:lnSpc>
                <a:spcPct val="110000"/>
              </a:lnSpc>
              <a:spcBef>
                <a:spcPct val="20000"/>
              </a:spcBef>
              <a:spcAft>
                <a:spcPts val="600"/>
              </a:spcAft>
              <a:buClr>
                <a:schemeClr val="accent1">
                  <a:lumMod val="50000"/>
                </a:schemeClr>
              </a:buClr>
              <a:buSzPct val="92000"/>
              <a:buFont typeface="Wingdings 2" panose="05020102010507070707" pitchFamily="18" charset="2"/>
              <a:buChar char=""/>
              <a:defRPr sz="1700" kern="1200">
                <a:solidFill>
                  <a:schemeClr val="tx1">
                    <a:lumMod val="75000"/>
                    <a:lumOff val="25000"/>
                  </a:schemeClr>
                </a:solidFill>
                <a:latin typeface="+mn-lt"/>
                <a:ea typeface="+mn-ea"/>
                <a:cs typeface="+mn-cs"/>
              </a:defRPr>
            </a:lvl1pPr>
            <a:lvl2pPr marL="630000" indent="-306000" algn="l" defTabSz="457200" rtl="0" eaLnBrk="1" latinLnBrk="0" hangingPunct="1">
              <a:spcBef>
                <a:spcPct val="20000"/>
              </a:spcBef>
              <a:spcAft>
                <a:spcPts val="600"/>
              </a:spcAft>
              <a:buClr>
                <a:schemeClr val="accent1">
                  <a:lumMod val="50000"/>
                </a:schemeClr>
              </a:buClr>
              <a:buSzPct val="92000"/>
              <a:buFont typeface="Wingdings 2" panose="05020102010507070707" pitchFamily="18" charset="2"/>
              <a:buChar char=""/>
              <a:defRPr sz="1400" kern="1200">
                <a:solidFill>
                  <a:schemeClr val="tx1">
                    <a:lumMod val="75000"/>
                    <a:lumOff val="25000"/>
                  </a:schemeClr>
                </a:solidFill>
                <a:latin typeface="+mn-lt"/>
                <a:ea typeface="+mn-ea"/>
                <a:cs typeface="+mn-cs"/>
              </a:defRPr>
            </a:lvl2pPr>
            <a:lvl3pPr marL="900000" indent="-270000" algn="l" defTabSz="457200" rtl="0" eaLnBrk="1" latinLnBrk="0" hangingPunct="1">
              <a:spcBef>
                <a:spcPct val="20000"/>
              </a:spcBef>
              <a:spcAft>
                <a:spcPts val="600"/>
              </a:spcAft>
              <a:buClr>
                <a:schemeClr val="accent1">
                  <a:lumMod val="50000"/>
                </a:schemeClr>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3pPr>
            <a:lvl4pPr marL="1242000" indent="-234000" algn="l" defTabSz="457200" rtl="0" eaLnBrk="1" latinLnBrk="0" hangingPunct="1">
              <a:spcBef>
                <a:spcPct val="20000"/>
              </a:spcBef>
              <a:spcAft>
                <a:spcPts val="600"/>
              </a:spcAft>
              <a:buClr>
                <a:schemeClr val="accent1">
                  <a:lumMod val="50000"/>
                </a:schemeClr>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4pPr>
            <a:lvl5pPr marL="1602000" indent="-234000" algn="l" defTabSz="457200" rtl="0" eaLnBrk="1" latinLnBrk="0" hangingPunct="1">
              <a:spcBef>
                <a:spcPct val="20000"/>
              </a:spcBef>
              <a:spcAft>
                <a:spcPts val="600"/>
              </a:spcAft>
              <a:buClr>
                <a:schemeClr val="accent1">
                  <a:lumMod val="50000"/>
                </a:schemeClr>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a:buFont typeface="Arial" panose="020B0604020202020204" pitchFamily="34" charset="0"/>
              <a:buChar char="•"/>
            </a:pPr>
            <a:r>
              <a:rPr lang="en-US" sz="2200">
                <a:solidFill>
                  <a:schemeClr val="tx1">
                    <a:lumMod val="50000"/>
                  </a:schemeClr>
                </a:solidFill>
              </a:rPr>
              <a:t>Historic data reproduces observed sequence of past events (1980</a:t>
            </a:r>
            <a:r>
              <a:rPr lang="en-US" sz="2200">
                <a:solidFill>
                  <a:schemeClr val="tx1">
                    <a:lumMod val="50000"/>
                  </a:schemeClr>
                </a:solidFill>
                <a:latin typeface="Arial" panose="020B0604020202020204" pitchFamily="34" charset="0"/>
                <a:cs typeface="Arial" panose="020B0604020202020204" pitchFamily="34" charset="0"/>
              </a:rPr>
              <a:t>–</a:t>
            </a:r>
            <a:r>
              <a:rPr lang="en-US" sz="2200">
                <a:solidFill>
                  <a:schemeClr val="tx1">
                    <a:lumMod val="50000"/>
                  </a:schemeClr>
                </a:solidFill>
              </a:rPr>
              <a:t>2019)</a:t>
            </a:r>
          </a:p>
          <a:p>
            <a:pPr>
              <a:buFont typeface="Arial" panose="020B0604020202020204" pitchFamily="34" charset="0"/>
              <a:buChar char="•"/>
            </a:pPr>
            <a:r>
              <a:rPr lang="en-US" sz="2200">
                <a:solidFill>
                  <a:schemeClr val="tx1">
                    <a:lumMod val="50000"/>
                  </a:schemeClr>
                </a:solidFill>
              </a:rPr>
              <a:t>Sequence is repeated twice in the future (2020</a:t>
            </a:r>
            <a:r>
              <a:rPr lang="en-US" sz="2200">
                <a:solidFill>
                  <a:schemeClr val="tx1">
                    <a:lumMod val="50000"/>
                  </a:schemeClr>
                </a:solidFill>
                <a:latin typeface="Arial" panose="020B0604020202020204" pitchFamily="34" charset="0"/>
                <a:cs typeface="Arial" panose="020B0604020202020204" pitchFamily="34" charset="0"/>
              </a:rPr>
              <a:t>–</a:t>
            </a:r>
            <a:r>
              <a:rPr lang="en-US" sz="2200">
                <a:solidFill>
                  <a:schemeClr val="tx1">
                    <a:lumMod val="50000"/>
                  </a:schemeClr>
                </a:solidFill>
              </a:rPr>
              <a:t>2059 and 2060</a:t>
            </a:r>
            <a:r>
              <a:rPr lang="en-US" sz="2200">
                <a:solidFill>
                  <a:schemeClr val="tx1">
                    <a:lumMod val="50000"/>
                  </a:schemeClr>
                </a:solidFill>
                <a:latin typeface="Arial" panose="020B0604020202020204" pitchFamily="34" charset="0"/>
                <a:cs typeface="Arial" panose="020B0604020202020204" pitchFamily="34" charset="0"/>
              </a:rPr>
              <a:t>–</a:t>
            </a:r>
            <a:r>
              <a:rPr lang="en-US" sz="2200">
                <a:solidFill>
                  <a:schemeClr val="tx1">
                    <a:lumMod val="50000"/>
                  </a:schemeClr>
                </a:solidFill>
              </a:rPr>
              <a:t>2099) with additional warming gradually applied</a:t>
            </a:r>
          </a:p>
          <a:p>
            <a:pPr>
              <a:buFont typeface="Arial" panose="020B0604020202020204" pitchFamily="34" charset="0"/>
              <a:buChar char="•"/>
            </a:pPr>
            <a:r>
              <a:rPr lang="en-US" sz="2200">
                <a:solidFill>
                  <a:schemeClr val="tx1">
                    <a:lumMod val="50000"/>
                  </a:schemeClr>
                </a:solidFill>
              </a:rPr>
              <a:t>1/8 deg (~12 km) resolution, U.S., hourly</a:t>
            </a:r>
          </a:p>
          <a:p>
            <a:pPr>
              <a:buFont typeface="Arial" panose="020B0604020202020204" pitchFamily="34" charset="0"/>
              <a:buChar char="•"/>
            </a:pPr>
            <a:r>
              <a:rPr lang="en-US" sz="2200">
                <a:solidFill>
                  <a:schemeClr val="tx1">
                    <a:lumMod val="50000"/>
                  </a:schemeClr>
                </a:solidFill>
              </a:rPr>
              <a:t>25 hourly and 250+ three-hourly variables</a:t>
            </a:r>
          </a:p>
          <a:p>
            <a:pPr>
              <a:buFont typeface="Arial" panose="020B0604020202020204" pitchFamily="34" charset="0"/>
              <a:buChar char="•"/>
            </a:pPr>
            <a:r>
              <a:rPr lang="en-US" sz="2200">
                <a:solidFill>
                  <a:schemeClr val="tx1">
                    <a:lumMod val="50000"/>
                  </a:schemeClr>
                </a:solidFill>
              </a:rPr>
              <a:t>Output is first spatially-averaged by county then population-weighted to create annual 8,760-hr meteorology time series for 54 BAs across the U.S.</a:t>
            </a:r>
          </a:p>
        </p:txBody>
      </p:sp>
      <p:sp>
        <p:nvSpPr>
          <p:cNvPr id="14" name="TextBox 13">
            <a:extLst>
              <a:ext uri="{FF2B5EF4-FFF2-40B4-BE49-F238E27FC236}">
                <a16:creationId xmlns:a16="http://schemas.microsoft.com/office/drawing/2014/main" id="{E881825D-6C39-3C02-F1B6-1502C6A34306}"/>
              </a:ext>
            </a:extLst>
          </p:cNvPr>
          <p:cNvSpPr txBox="1"/>
          <p:nvPr/>
        </p:nvSpPr>
        <p:spPr>
          <a:xfrm>
            <a:off x="9148471" y="7158051"/>
            <a:ext cx="5237562" cy="830997"/>
          </a:xfrm>
          <a:prstGeom prst="rect">
            <a:avLst/>
          </a:prstGeom>
          <a:noFill/>
        </p:spPr>
        <p:txBody>
          <a:bodyPr wrap="square">
            <a:spAutoFit/>
          </a:bodyPr>
          <a:lstStyle/>
          <a:p>
            <a:r>
              <a:rPr lang="en-US" sz="1600">
                <a:solidFill>
                  <a:schemeClr val="accent6"/>
                </a:solidFill>
              </a:rPr>
              <a:t>Climate data was developed with DOE Sc funding and is publicly available: https://data.msdlive.org/records/cnsy6-0y610</a:t>
            </a:r>
          </a:p>
        </p:txBody>
      </p:sp>
      <p:sp>
        <p:nvSpPr>
          <p:cNvPr id="4" name="Slide Number Placeholder 1">
            <a:extLst>
              <a:ext uri="{FF2B5EF4-FFF2-40B4-BE49-F238E27FC236}">
                <a16:creationId xmlns:a16="http://schemas.microsoft.com/office/drawing/2014/main" id="{7C883156-EB7D-F508-C025-3DA1EC9E1BB4}"/>
              </a:ext>
            </a:extLst>
          </p:cNvPr>
          <p:cNvSpPr>
            <a:spLocks noGrp="1"/>
          </p:cNvSpPr>
          <p:nvPr>
            <p:ph type="sldNum" sz="quarter" idx="12"/>
          </p:nvPr>
        </p:nvSpPr>
        <p:spPr>
          <a:xfrm>
            <a:off x="13994296" y="7772400"/>
            <a:ext cx="453223" cy="457200"/>
          </a:xfrm>
        </p:spPr>
        <p:txBody>
          <a:bodyPr/>
          <a:lstStyle/>
          <a:p>
            <a:pPr algn="ctr"/>
            <a:fld id="{FE7A4BB3-E848-5A44-82DF-322201952CD8}" type="slidenum">
              <a:rPr lang="en-US" sz="2000" smtClean="0">
                <a:solidFill>
                  <a:schemeClr val="accent2"/>
                </a:solidFill>
              </a:rPr>
              <a:pPr algn="ctr"/>
              <a:t>4</a:t>
            </a:fld>
            <a:endParaRPr lang="en-US" sz="2000">
              <a:solidFill>
                <a:schemeClr val="accent2"/>
              </a:solidFill>
            </a:endParaRPr>
          </a:p>
        </p:txBody>
      </p:sp>
    </p:spTree>
    <p:extLst>
      <p:ext uri="{BB962C8B-B14F-4D97-AF65-F5344CB8AC3E}">
        <p14:creationId xmlns:p14="http://schemas.microsoft.com/office/powerpoint/2010/main" val="24638891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 screenshot, plot, line&#10;&#10;Description automatically generated">
            <a:extLst>
              <a:ext uri="{FF2B5EF4-FFF2-40B4-BE49-F238E27FC236}">
                <a16:creationId xmlns:a16="http://schemas.microsoft.com/office/drawing/2014/main" id="{A3EA22B3-DB95-C0B3-7A3A-9EF733F1997D}"/>
              </a:ext>
            </a:extLst>
          </p:cNvPr>
          <p:cNvPicPr>
            <a:picLocks noChangeAspect="1"/>
          </p:cNvPicPr>
          <p:nvPr/>
        </p:nvPicPr>
        <p:blipFill>
          <a:blip r:embed="rId3"/>
          <a:stretch>
            <a:fillRect/>
          </a:stretch>
        </p:blipFill>
        <p:spPr>
          <a:xfrm>
            <a:off x="932688" y="1755648"/>
            <a:ext cx="8002743" cy="6217920"/>
          </a:xfrm>
          <a:prstGeom prst="rect">
            <a:avLst/>
          </a:prstGeom>
        </p:spPr>
      </p:pic>
      <p:sp>
        <p:nvSpPr>
          <p:cNvPr id="3" name="Title 2">
            <a:extLst>
              <a:ext uri="{FF2B5EF4-FFF2-40B4-BE49-F238E27FC236}">
                <a16:creationId xmlns:a16="http://schemas.microsoft.com/office/drawing/2014/main" id="{DC0FD7DF-5CEA-E33E-5B12-3FBE00B81AAC}"/>
              </a:ext>
            </a:extLst>
          </p:cNvPr>
          <p:cNvSpPr>
            <a:spLocks noGrp="1"/>
          </p:cNvSpPr>
          <p:nvPr>
            <p:ph type="title"/>
          </p:nvPr>
        </p:nvSpPr>
        <p:spPr>
          <a:xfrm>
            <a:off x="5705856" y="256032"/>
            <a:ext cx="8503920" cy="1307592"/>
          </a:xfrm>
        </p:spPr>
        <p:txBody>
          <a:bodyPr lIns="0" tIns="0" rIns="0" bIns="0" anchor="ctr"/>
          <a:lstStyle/>
          <a:p>
            <a:pPr algn="r"/>
            <a:r>
              <a:rPr lang="en-US" sz="4200">
                <a:solidFill>
                  <a:srgbClr val="5C96AA"/>
                </a:solidFill>
                <a:latin typeface="Arial"/>
                <a:cs typeface="Arial"/>
              </a:rPr>
              <a:t>U.S. Climate Projection Dataset</a:t>
            </a:r>
          </a:p>
        </p:txBody>
      </p:sp>
      <p:sp>
        <p:nvSpPr>
          <p:cNvPr id="15" name="TextBox 14">
            <a:extLst>
              <a:ext uri="{FF2B5EF4-FFF2-40B4-BE49-F238E27FC236}">
                <a16:creationId xmlns:a16="http://schemas.microsoft.com/office/drawing/2014/main" id="{11DB03C8-14FA-E55B-475C-B2B4349E8A29}"/>
              </a:ext>
            </a:extLst>
          </p:cNvPr>
          <p:cNvSpPr txBox="1"/>
          <p:nvPr/>
        </p:nvSpPr>
        <p:spPr>
          <a:xfrm>
            <a:off x="2573061" y="5284413"/>
            <a:ext cx="835378" cy="830997"/>
          </a:xfrm>
          <a:prstGeom prst="rect">
            <a:avLst/>
          </a:prstGeom>
          <a:noFill/>
        </p:spPr>
        <p:txBody>
          <a:bodyPr wrap="square" rtlCol="0">
            <a:spAutoFit/>
          </a:bodyPr>
          <a:lstStyle/>
          <a:p>
            <a:pPr algn="ctr"/>
            <a:r>
              <a:rPr lang="en-US" sz="2400" b="1">
                <a:solidFill>
                  <a:srgbClr val="FF0000"/>
                </a:solidFill>
              </a:rPr>
              <a:t>Hot Year</a:t>
            </a:r>
          </a:p>
        </p:txBody>
      </p:sp>
      <p:cxnSp>
        <p:nvCxnSpPr>
          <p:cNvPr id="16" name="Straight Arrow Connector 15">
            <a:extLst>
              <a:ext uri="{FF2B5EF4-FFF2-40B4-BE49-F238E27FC236}">
                <a16:creationId xmlns:a16="http://schemas.microsoft.com/office/drawing/2014/main" id="{E99F7759-4171-71EC-962D-56175BC9BB81}"/>
              </a:ext>
            </a:extLst>
          </p:cNvPr>
          <p:cNvCxnSpPr>
            <a:cxnSpLocks/>
          </p:cNvCxnSpPr>
          <p:nvPr/>
        </p:nvCxnSpPr>
        <p:spPr>
          <a:xfrm>
            <a:off x="2990750" y="6115134"/>
            <a:ext cx="0" cy="281759"/>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951D5836-2DED-3AE0-1C9A-993989E08EC9}"/>
              </a:ext>
            </a:extLst>
          </p:cNvPr>
          <p:cNvSpPr txBox="1"/>
          <p:nvPr/>
        </p:nvSpPr>
        <p:spPr>
          <a:xfrm>
            <a:off x="3444265" y="5709457"/>
            <a:ext cx="1553352" cy="424732"/>
          </a:xfrm>
          <a:prstGeom prst="rect">
            <a:avLst/>
          </a:prstGeom>
          <a:noFill/>
        </p:spPr>
        <p:txBody>
          <a:bodyPr wrap="square" rtlCol="0">
            <a:spAutoFit/>
          </a:bodyPr>
          <a:lstStyle/>
          <a:p>
            <a:pPr algn="ctr"/>
            <a:r>
              <a:rPr lang="en-US">
                <a:solidFill>
                  <a:schemeClr val="accent6"/>
                </a:solidFill>
              </a:rPr>
              <a:t>40 years</a:t>
            </a:r>
          </a:p>
        </p:txBody>
      </p:sp>
      <p:cxnSp>
        <p:nvCxnSpPr>
          <p:cNvPr id="19" name="Straight Arrow Connector 18">
            <a:extLst>
              <a:ext uri="{FF2B5EF4-FFF2-40B4-BE49-F238E27FC236}">
                <a16:creationId xmlns:a16="http://schemas.microsoft.com/office/drawing/2014/main" id="{1DF360B9-D4CA-E673-63C5-54918D7CB61A}"/>
              </a:ext>
            </a:extLst>
          </p:cNvPr>
          <p:cNvCxnSpPr>
            <a:cxnSpLocks/>
          </p:cNvCxnSpPr>
          <p:nvPr/>
        </p:nvCxnSpPr>
        <p:spPr>
          <a:xfrm>
            <a:off x="3066143" y="6122731"/>
            <a:ext cx="2309597" cy="0"/>
          </a:xfrm>
          <a:prstGeom prst="straightConnector1">
            <a:avLst/>
          </a:prstGeom>
          <a:ln w="38100">
            <a:solidFill>
              <a:schemeClr val="accent6"/>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6D521923-F233-A5D4-0766-CD34557BBE64}"/>
              </a:ext>
            </a:extLst>
          </p:cNvPr>
          <p:cNvSpPr txBox="1"/>
          <p:nvPr/>
        </p:nvSpPr>
        <p:spPr>
          <a:xfrm>
            <a:off x="9148471" y="7158051"/>
            <a:ext cx="5237562" cy="830997"/>
          </a:xfrm>
          <a:prstGeom prst="rect">
            <a:avLst/>
          </a:prstGeom>
          <a:noFill/>
        </p:spPr>
        <p:txBody>
          <a:bodyPr wrap="square">
            <a:spAutoFit/>
          </a:bodyPr>
          <a:lstStyle/>
          <a:p>
            <a:r>
              <a:rPr lang="en-US" sz="1600">
                <a:solidFill>
                  <a:schemeClr val="accent6"/>
                </a:solidFill>
              </a:rPr>
              <a:t>Climate data was developed with DOE Sc funding and is publicly available: https://data.msdlive.org/records/cnsy6-0y610</a:t>
            </a:r>
          </a:p>
        </p:txBody>
      </p:sp>
      <p:sp>
        <p:nvSpPr>
          <p:cNvPr id="5" name="Content Placeholder 3">
            <a:extLst>
              <a:ext uri="{FF2B5EF4-FFF2-40B4-BE49-F238E27FC236}">
                <a16:creationId xmlns:a16="http://schemas.microsoft.com/office/drawing/2014/main" id="{1716F991-F3E8-1222-AAE3-C0F7320067D4}"/>
              </a:ext>
            </a:extLst>
          </p:cNvPr>
          <p:cNvSpPr txBox="1">
            <a:spLocks/>
          </p:cNvSpPr>
          <p:nvPr/>
        </p:nvSpPr>
        <p:spPr>
          <a:xfrm>
            <a:off x="8980474" y="1772559"/>
            <a:ext cx="5573557" cy="5096326"/>
          </a:xfrm>
          <a:prstGeom prst="rect">
            <a:avLst/>
          </a:prstGeom>
        </p:spPr>
        <p:txBody>
          <a:bodyPr vert="horz" lIns="0" tIns="54864" rIns="109728" bIns="54864" rtlCol="0" anchor="ctr" anchorCtr="0">
            <a:noAutofit/>
          </a:bodyPr>
          <a:lstStyle>
            <a:lvl1pPr marL="306000" indent="-306000" algn="l" defTabSz="457200" rtl="0" eaLnBrk="1" latinLnBrk="0" hangingPunct="1">
              <a:lnSpc>
                <a:spcPct val="110000"/>
              </a:lnSpc>
              <a:spcBef>
                <a:spcPct val="20000"/>
              </a:spcBef>
              <a:spcAft>
                <a:spcPts val="600"/>
              </a:spcAft>
              <a:buClr>
                <a:schemeClr val="accent1">
                  <a:lumMod val="50000"/>
                </a:schemeClr>
              </a:buClr>
              <a:buSzPct val="92000"/>
              <a:buFont typeface="Wingdings 2" panose="05020102010507070707" pitchFamily="18" charset="2"/>
              <a:buChar char=""/>
              <a:defRPr sz="1700" kern="1200">
                <a:solidFill>
                  <a:schemeClr val="tx1">
                    <a:lumMod val="75000"/>
                    <a:lumOff val="25000"/>
                  </a:schemeClr>
                </a:solidFill>
                <a:latin typeface="+mn-lt"/>
                <a:ea typeface="+mn-ea"/>
                <a:cs typeface="+mn-cs"/>
              </a:defRPr>
            </a:lvl1pPr>
            <a:lvl2pPr marL="630000" indent="-306000" algn="l" defTabSz="457200" rtl="0" eaLnBrk="1" latinLnBrk="0" hangingPunct="1">
              <a:spcBef>
                <a:spcPct val="20000"/>
              </a:spcBef>
              <a:spcAft>
                <a:spcPts val="600"/>
              </a:spcAft>
              <a:buClr>
                <a:schemeClr val="accent1">
                  <a:lumMod val="50000"/>
                </a:schemeClr>
              </a:buClr>
              <a:buSzPct val="92000"/>
              <a:buFont typeface="Wingdings 2" panose="05020102010507070707" pitchFamily="18" charset="2"/>
              <a:buChar char=""/>
              <a:defRPr sz="1400" kern="1200">
                <a:solidFill>
                  <a:schemeClr val="tx1">
                    <a:lumMod val="75000"/>
                    <a:lumOff val="25000"/>
                  </a:schemeClr>
                </a:solidFill>
                <a:latin typeface="+mn-lt"/>
                <a:ea typeface="+mn-ea"/>
                <a:cs typeface="+mn-cs"/>
              </a:defRPr>
            </a:lvl2pPr>
            <a:lvl3pPr marL="900000" indent="-270000" algn="l" defTabSz="457200" rtl="0" eaLnBrk="1" latinLnBrk="0" hangingPunct="1">
              <a:spcBef>
                <a:spcPct val="20000"/>
              </a:spcBef>
              <a:spcAft>
                <a:spcPts val="600"/>
              </a:spcAft>
              <a:buClr>
                <a:schemeClr val="accent1">
                  <a:lumMod val="50000"/>
                </a:schemeClr>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3pPr>
            <a:lvl4pPr marL="1242000" indent="-234000" algn="l" defTabSz="457200" rtl="0" eaLnBrk="1" latinLnBrk="0" hangingPunct="1">
              <a:spcBef>
                <a:spcPct val="20000"/>
              </a:spcBef>
              <a:spcAft>
                <a:spcPts val="600"/>
              </a:spcAft>
              <a:buClr>
                <a:schemeClr val="accent1">
                  <a:lumMod val="50000"/>
                </a:schemeClr>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4pPr>
            <a:lvl5pPr marL="1602000" indent="-234000" algn="l" defTabSz="457200" rtl="0" eaLnBrk="1" latinLnBrk="0" hangingPunct="1">
              <a:spcBef>
                <a:spcPct val="20000"/>
              </a:spcBef>
              <a:spcAft>
                <a:spcPts val="600"/>
              </a:spcAft>
              <a:buClr>
                <a:schemeClr val="accent1">
                  <a:lumMod val="50000"/>
                </a:schemeClr>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a:buFont typeface="Arial" panose="020B0604020202020204" pitchFamily="34" charset="0"/>
              <a:buChar char="•"/>
            </a:pPr>
            <a:r>
              <a:rPr lang="en-US" sz="2200">
                <a:solidFill>
                  <a:schemeClr val="tx1">
                    <a:lumMod val="50000"/>
                  </a:schemeClr>
                </a:solidFill>
              </a:rPr>
              <a:t>Historic data reproduces observed sequence of past events (1980</a:t>
            </a:r>
            <a:r>
              <a:rPr lang="en-US" sz="2200">
                <a:solidFill>
                  <a:schemeClr val="tx1">
                    <a:lumMod val="50000"/>
                  </a:schemeClr>
                </a:solidFill>
                <a:latin typeface="Arial" panose="020B0604020202020204" pitchFamily="34" charset="0"/>
                <a:cs typeface="Arial" panose="020B0604020202020204" pitchFamily="34" charset="0"/>
              </a:rPr>
              <a:t>–</a:t>
            </a:r>
            <a:r>
              <a:rPr lang="en-US" sz="2200">
                <a:solidFill>
                  <a:schemeClr val="tx1">
                    <a:lumMod val="50000"/>
                  </a:schemeClr>
                </a:solidFill>
              </a:rPr>
              <a:t>2019)</a:t>
            </a:r>
          </a:p>
          <a:p>
            <a:pPr>
              <a:buFont typeface="Arial" panose="020B0604020202020204" pitchFamily="34" charset="0"/>
              <a:buChar char="•"/>
            </a:pPr>
            <a:r>
              <a:rPr lang="en-US" sz="2200">
                <a:solidFill>
                  <a:schemeClr val="tx1">
                    <a:lumMod val="50000"/>
                  </a:schemeClr>
                </a:solidFill>
              </a:rPr>
              <a:t>Sequence is repeated twice in the future (2020</a:t>
            </a:r>
            <a:r>
              <a:rPr lang="en-US" sz="2200">
                <a:solidFill>
                  <a:schemeClr val="tx1">
                    <a:lumMod val="50000"/>
                  </a:schemeClr>
                </a:solidFill>
                <a:latin typeface="Arial" panose="020B0604020202020204" pitchFamily="34" charset="0"/>
                <a:cs typeface="Arial" panose="020B0604020202020204" pitchFamily="34" charset="0"/>
              </a:rPr>
              <a:t>–</a:t>
            </a:r>
            <a:r>
              <a:rPr lang="en-US" sz="2200">
                <a:solidFill>
                  <a:schemeClr val="tx1">
                    <a:lumMod val="50000"/>
                  </a:schemeClr>
                </a:solidFill>
              </a:rPr>
              <a:t>2059 and 2060</a:t>
            </a:r>
            <a:r>
              <a:rPr lang="en-US" sz="2200">
                <a:solidFill>
                  <a:schemeClr val="tx1">
                    <a:lumMod val="50000"/>
                  </a:schemeClr>
                </a:solidFill>
                <a:latin typeface="Arial" panose="020B0604020202020204" pitchFamily="34" charset="0"/>
                <a:cs typeface="Arial" panose="020B0604020202020204" pitchFamily="34" charset="0"/>
              </a:rPr>
              <a:t>–</a:t>
            </a:r>
            <a:r>
              <a:rPr lang="en-US" sz="2200">
                <a:solidFill>
                  <a:schemeClr val="tx1">
                    <a:lumMod val="50000"/>
                  </a:schemeClr>
                </a:solidFill>
              </a:rPr>
              <a:t>2099) with additional warming gradually applied</a:t>
            </a:r>
          </a:p>
          <a:p>
            <a:pPr>
              <a:buFont typeface="Arial" panose="020B0604020202020204" pitchFamily="34" charset="0"/>
              <a:buChar char="•"/>
            </a:pPr>
            <a:r>
              <a:rPr lang="en-US" sz="2200">
                <a:solidFill>
                  <a:schemeClr val="tx1">
                    <a:lumMod val="50000"/>
                  </a:schemeClr>
                </a:solidFill>
              </a:rPr>
              <a:t>1/8 deg (~12 km) resolution, U.S., hourly</a:t>
            </a:r>
          </a:p>
          <a:p>
            <a:pPr>
              <a:buFont typeface="Arial" panose="020B0604020202020204" pitchFamily="34" charset="0"/>
              <a:buChar char="•"/>
            </a:pPr>
            <a:r>
              <a:rPr lang="en-US" sz="2200">
                <a:solidFill>
                  <a:schemeClr val="tx1">
                    <a:lumMod val="50000"/>
                  </a:schemeClr>
                </a:solidFill>
              </a:rPr>
              <a:t>25 hourly and 250+ three-hourly variables</a:t>
            </a:r>
          </a:p>
          <a:p>
            <a:pPr>
              <a:buFont typeface="Arial" panose="020B0604020202020204" pitchFamily="34" charset="0"/>
              <a:buChar char="•"/>
            </a:pPr>
            <a:r>
              <a:rPr lang="en-US" sz="2200">
                <a:solidFill>
                  <a:schemeClr val="tx1">
                    <a:lumMod val="50000"/>
                  </a:schemeClr>
                </a:solidFill>
              </a:rPr>
              <a:t>Output is first spatially-averaged by county then population-weighted to create annual 8,760-hr meteorology time series for 54 BAs across the U.S.</a:t>
            </a:r>
          </a:p>
        </p:txBody>
      </p:sp>
      <p:cxnSp>
        <p:nvCxnSpPr>
          <p:cNvPr id="6" name="Straight Arrow Connector 5">
            <a:extLst>
              <a:ext uri="{FF2B5EF4-FFF2-40B4-BE49-F238E27FC236}">
                <a16:creationId xmlns:a16="http://schemas.microsoft.com/office/drawing/2014/main" id="{3BA56FAE-83F1-4C42-5C2F-BAF874126296}"/>
              </a:ext>
            </a:extLst>
          </p:cNvPr>
          <p:cNvCxnSpPr>
            <a:cxnSpLocks/>
          </p:cNvCxnSpPr>
          <p:nvPr/>
        </p:nvCxnSpPr>
        <p:spPr>
          <a:xfrm>
            <a:off x="5431495" y="5718121"/>
            <a:ext cx="0" cy="281759"/>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Slide Number Placeholder 1">
            <a:extLst>
              <a:ext uri="{FF2B5EF4-FFF2-40B4-BE49-F238E27FC236}">
                <a16:creationId xmlns:a16="http://schemas.microsoft.com/office/drawing/2014/main" id="{844BFAE0-3F8F-BF4D-03BF-0AB05620C72E}"/>
              </a:ext>
            </a:extLst>
          </p:cNvPr>
          <p:cNvSpPr>
            <a:spLocks noGrp="1"/>
          </p:cNvSpPr>
          <p:nvPr>
            <p:ph type="sldNum" sz="quarter" idx="12"/>
          </p:nvPr>
        </p:nvSpPr>
        <p:spPr>
          <a:xfrm>
            <a:off x="13994296" y="7772400"/>
            <a:ext cx="453223" cy="457200"/>
          </a:xfrm>
        </p:spPr>
        <p:txBody>
          <a:bodyPr/>
          <a:lstStyle/>
          <a:p>
            <a:pPr algn="ctr"/>
            <a:fld id="{FE7A4BB3-E848-5A44-82DF-322201952CD8}" type="slidenum">
              <a:rPr lang="en-US" sz="2000" smtClean="0">
                <a:solidFill>
                  <a:schemeClr val="accent2"/>
                </a:solidFill>
              </a:rPr>
              <a:pPr algn="ctr"/>
              <a:t>5</a:t>
            </a:fld>
            <a:endParaRPr lang="en-US" sz="2000">
              <a:solidFill>
                <a:schemeClr val="accent2"/>
              </a:solidFill>
            </a:endParaRPr>
          </a:p>
        </p:txBody>
      </p:sp>
    </p:spTree>
    <p:extLst>
      <p:ext uri="{BB962C8B-B14F-4D97-AF65-F5344CB8AC3E}">
        <p14:creationId xmlns:p14="http://schemas.microsoft.com/office/powerpoint/2010/main" val="5948657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screenshot, line, plot&#10;&#10;Description automatically generated">
            <a:extLst>
              <a:ext uri="{FF2B5EF4-FFF2-40B4-BE49-F238E27FC236}">
                <a16:creationId xmlns:a16="http://schemas.microsoft.com/office/drawing/2014/main" id="{930DD3C3-1EAF-2F94-FF77-38F2EEA78072}"/>
              </a:ext>
            </a:extLst>
          </p:cNvPr>
          <p:cNvPicPr>
            <a:picLocks noChangeAspect="1"/>
          </p:cNvPicPr>
          <p:nvPr/>
        </p:nvPicPr>
        <p:blipFill>
          <a:blip r:embed="rId3"/>
          <a:stretch>
            <a:fillRect/>
          </a:stretch>
        </p:blipFill>
        <p:spPr>
          <a:xfrm>
            <a:off x="932688" y="1755648"/>
            <a:ext cx="8002743" cy="6217920"/>
          </a:xfrm>
          <a:prstGeom prst="rect">
            <a:avLst/>
          </a:prstGeom>
        </p:spPr>
      </p:pic>
      <p:sp>
        <p:nvSpPr>
          <p:cNvPr id="3" name="Title 2">
            <a:extLst>
              <a:ext uri="{FF2B5EF4-FFF2-40B4-BE49-F238E27FC236}">
                <a16:creationId xmlns:a16="http://schemas.microsoft.com/office/drawing/2014/main" id="{DC0FD7DF-5CEA-E33E-5B12-3FBE00B81AAC}"/>
              </a:ext>
            </a:extLst>
          </p:cNvPr>
          <p:cNvSpPr>
            <a:spLocks noGrp="1"/>
          </p:cNvSpPr>
          <p:nvPr>
            <p:ph type="title"/>
          </p:nvPr>
        </p:nvSpPr>
        <p:spPr>
          <a:xfrm>
            <a:off x="5705856" y="256032"/>
            <a:ext cx="8503920" cy="1307592"/>
          </a:xfrm>
        </p:spPr>
        <p:txBody>
          <a:bodyPr lIns="0" tIns="0" rIns="0" bIns="0" anchor="ctr"/>
          <a:lstStyle/>
          <a:p>
            <a:pPr algn="r"/>
            <a:r>
              <a:rPr lang="en-US" sz="4200">
                <a:solidFill>
                  <a:srgbClr val="5C96AA"/>
                </a:solidFill>
                <a:latin typeface="Arial"/>
                <a:cs typeface="Arial"/>
              </a:rPr>
              <a:t>U.S. Climate Projection Dataset</a:t>
            </a:r>
          </a:p>
        </p:txBody>
      </p:sp>
      <p:sp>
        <p:nvSpPr>
          <p:cNvPr id="9" name="TextBox 8">
            <a:extLst>
              <a:ext uri="{FF2B5EF4-FFF2-40B4-BE49-F238E27FC236}">
                <a16:creationId xmlns:a16="http://schemas.microsoft.com/office/drawing/2014/main" id="{8F6831AD-66A0-523C-ACB1-8CD121D74E07}"/>
              </a:ext>
            </a:extLst>
          </p:cNvPr>
          <p:cNvSpPr txBox="1"/>
          <p:nvPr/>
        </p:nvSpPr>
        <p:spPr>
          <a:xfrm>
            <a:off x="2573061" y="5284413"/>
            <a:ext cx="835378" cy="830997"/>
          </a:xfrm>
          <a:prstGeom prst="rect">
            <a:avLst/>
          </a:prstGeom>
          <a:noFill/>
        </p:spPr>
        <p:txBody>
          <a:bodyPr wrap="square" rtlCol="0">
            <a:spAutoFit/>
          </a:bodyPr>
          <a:lstStyle/>
          <a:p>
            <a:pPr algn="ctr"/>
            <a:r>
              <a:rPr lang="en-US" sz="2400" b="1">
                <a:solidFill>
                  <a:srgbClr val="FF0000"/>
                </a:solidFill>
              </a:rPr>
              <a:t>Hot Year</a:t>
            </a:r>
          </a:p>
        </p:txBody>
      </p:sp>
      <p:cxnSp>
        <p:nvCxnSpPr>
          <p:cNvPr id="10" name="Straight Arrow Connector 9">
            <a:extLst>
              <a:ext uri="{FF2B5EF4-FFF2-40B4-BE49-F238E27FC236}">
                <a16:creationId xmlns:a16="http://schemas.microsoft.com/office/drawing/2014/main" id="{A41F38F9-A9CB-192B-46C7-1BDC8EEDC17F}"/>
              </a:ext>
            </a:extLst>
          </p:cNvPr>
          <p:cNvCxnSpPr>
            <a:cxnSpLocks/>
          </p:cNvCxnSpPr>
          <p:nvPr/>
        </p:nvCxnSpPr>
        <p:spPr>
          <a:xfrm>
            <a:off x="2990750" y="6115134"/>
            <a:ext cx="0" cy="281759"/>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D3B94D77-6C96-C4B8-5AA4-DE5AB235E83C}"/>
              </a:ext>
            </a:extLst>
          </p:cNvPr>
          <p:cNvCxnSpPr>
            <a:cxnSpLocks/>
          </p:cNvCxnSpPr>
          <p:nvPr/>
        </p:nvCxnSpPr>
        <p:spPr>
          <a:xfrm>
            <a:off x="5431495" y="5718121"/>
            <a:ext cx="0" cy="281759"/>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B104CA83-0162-0266-1ECE-6ECC51F983B1}"/>
              </a:ext>
            </a:extLst>
          </p:cNvPr>
          <p:cNvSpPr txBox="1"/>
          <p:nvPr/>
        </p:nvSpPr>
        <p:spPr>
          <a:xfrm>
            <a:off x="3444265" y="5709457"/>
            <a:ext cx="1553352" cy="424732"/>
          </a:xfrm>
          <a:prstGeom prst="rect">
            <a:avLst/>
          </a:prstGeom>
          <a:noFill/>
        </p:spPr>
        <p:txBody>
          <a:bodyPr wrap="square" rtlCol="0">
            <a:spAutoFit/>
          </a:bodyPr>
          <a:lstStyle/>
          <a:p>
            <a:pPr algn="ctr"/>
            <a:r>
              <a:rPr lang="en-US">
                <a:solidFill>
                  <a:schemeClr val="accent6"/>
                </a:solidFill>
              </a:rPr>
              <a:t>40 years</a:t>
            </a:r>
          </a:p>
        </p:txBody>
      </p:sp>
      <p:cxnSp>
        <p:nvCxnSpPr>
          <p:cNvPr id="13" name="Straight Arrow Connector 12">
            <a:extLst>
              <a:ext uri="{FF2B5EF4-FFF2-40B4-BE49-F238E27FC236}">
                <a16:creationId xmlns:a16="http://schemas.microsoft.com/office/drawing/2014/main" id="{710979B0-0B8F-CEC9-8A4A-4D51F1B2F52C}"/>
              </a:ext>
            </a:extLst>
          </p:cNvPr>
          <p:cNvCxnSpPr>
            <a:cxnSpLocks/>
          </p:cNvCxnSpPr>
          <p:nvPr/>
        </p:nvCxnSpPr>
        <p:spPr>
          <a:xfrm>
            <a:off x="3066143" y="6122731"/>
            <a:ext cx="2309597" cy="0"/>
          </a:xfrm>
          <a:prstGeom prst="straightConnector1">
            <a:avLst/>
          </a:prstGeom>
          <a:ln w="38100">
            <a:solidFill>
              <a:schemeClr val="accent6"/>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38554995-1E7E-CC5D-30D7-E51BD855A1AF}"/>
              </a:ext>
            </a:extLst>
          </p:cNvPr>
          <p:cNvCxnSpPr>
            <a:cxnSpLocks/>
          </p:cNvCxnSpPr>
          <p:nvPr/>
        </p:nvCxnSpPr>
        <p:spPr>
          <a:xfrm>
            <a:off x="7881046" y="5045332"/>
            <a:ext cx="0" cy="281759"/>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A7ACC8DB-7B22-24E2-19F1-D1ABF12A4BB2}"/>
              </a:ext>
            </a:extLst>
          </p:cNvPr>
          <p:cNvCxnSpPr>
            <a:cxnSpLocks/>
          </p:cNvCxnSpPr>
          <p:nvPr/>
        </p:nvCxnSpPr>
        <p:spPr>
          <a:xfrm>
            <a:off x="5515694" y="5449942"/>
            <a:ext cx="2309597" cy="0"/>
          </a:xfrm>
          <a:prstGeom prst="straightConnector1">
            <a:avLst/>
          </a:prstGeom>
          <a:ln w="38100">
            <a:solidFill>
              <a:schemeClr val="accent6"/>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90D8EF9E-07E3-8CD7-4D40-8DA79828892C}"/>
              </a:ext>
            </a:extLst>
          </p:cNvPr>
          <p:cNvSpPr txBox="1"/>
          <p:nvPr/>
        </p:nvSpPr>
        <p:spPr>
          <a:xfrm>
            <a:off x="9148471" y="7158051"/>
            <a:ext cx="5237562" cy="830997"/>
          </a:xfrm>
          <a:prstGeom prst="rect">
            <a:avLst/>
          </a:prstGeom>
          <a:noFill/>
        </p:spPr>
        <p:txBody>
          <a:bodyPr wrap="square">
            <a:spAutoFit/>
          </a:bodyPr>
          <a:lstStyle/>
          <a:p>
            <a:r>
              <a:rPr lang="en-US" sz="1600">
                <a:solidFill>
                  <a:schemeClr val="accent6"/>
                </a:solidFill>
              </a:rPr>
              <a:t>Climate data was developed with DOE Sc funding and is publicly available: https://data.msdlive.org/records/cnsy6-0y610</a:t>
            </a:r>
          </a:p>
        </p:txBody>
      </p:sp>
      <p:sp>
        <p:nvSpPr>
          <p:cNvPr id="8" name="Content Placeholder 3">
            <a:extLst>
              <a:ext uri="{FF2B5EF4-FFF2-40B4-BE49-F238E27FC236}">
                <a16:creationId xmlns:a16="http://schemas.microsoft.com/office/drawing/2014/main" id="{6D5AB368-5CB8-40C5-BCCD-67EA05856526}"/>
              </a:ext>
            </a:extLst>
          </p:cNvPr>
          <p:cNvSpPr txBox="1">
            <a:spLocks/>
          </p:cNvSpPr>
          <p:nvPr/>
        </p:nvSpPr>
        <p:spPr>
          <a:xfrm>
            <a:off x="8980474" y="1772559"/>
            <a:ext cx="5573557" cy="5096326"/>
          </a:xfrm>
          <a:prstGeom prst="rect">
            <a:avLst/>
          </a:prstGeom>
        </p:spPr>
        <p:txBody>
          <a:bodyPr vert="horz" lIns="0" tIns="54864" rIns="109728" bIns="54864" rtlCol="0" anchor="ctr" anchorCtr="0">
            <a:noAutofit/>
          </a:bodyPr>
          <a:lstStyle>
            <a:lvl1pPr marL="306000" indent="-306000" algn="l" defTabSz="457200" rtl="0" eaLnBrk="1" latinLnBrk="0" hangingPunct="1">
              <a:lnSpc>
                <a:spcPct val="110000"/>
              </a:lnSpc>
              <a:spcBef>
                <a:spcPct val="20000"/>
              </a:spcBef>
              <a:spcAft>
                <a:spcPts val="600"/>
              </a:spcAft>
              <a:buClr>
                <a:schemeClr val="accent1">
                  <a:lumMod val="50000"/>
                </a:schemeClr>
              </a:buClr>
              <a:buSzPct val="92000"/>
              <a:buFont typeface="Wingdings 2" panose="05020102010507070707" pitchFamily="18" charset="2"/>
              <a:buChar char=""/>
              <a:defRPr sz="1700" kern="1200">
                <a:solidFill>
                  <a:schemeClr val="tx1">
                    <a:lumMod val="75000"/>
                    <a:lumOff val="25000"/>
                  </a:schemeClr>
                </a:solidFill>
                <a:latin typeface="+mn-lt"/>
                <a:ea typeface="+mn-ea"/>
                <a:cs typeface="+mn-cs"/>
              </a:defRPr>
            </a:lvl1pPr>
            <a:lvl2pPr marL="630000" indent="-306000" algn="l" defTabSz="457200" rtl="0" eaLnBrk="1" latinLnBrk="0" hangingPunct="1">
              <a:spcBef>
                <a:spcPct val="20000"/>
              </a:spcBef>
              <a:spcAft>
                <a:spcPts val="600"/>
              </a:spcAft>
              <a:buClr>
                <a:schemeClr val="accent1">
                  <a:lumMod val="50000"/>
                </a:schemeClr>
              </a:buClr>
              <a:buSzPct val="92000"/>
              <a:buFont typeface="Wingdings 2" panose="05020102010507070707" pitchFamily="18" charset="2"/>
              <a:buChar char=""/>
              <a:defRPr sz="1400" kern="1200">
                <a:solidFill>
                  <a:schemeClr val="tx1">
                    <a:lumMod val="75000"/>
                    <a:lumOff val="25000"/>
                  </a:schemeClr>
                </a:solidFill>
                <a:latin typeface="+mn-lt"/>
                <a:ea typeface="+mn-ea"/>
                <a:cs typeface="+mn-cs"/>
              </a:defRPr>
            </a:lvl2pPr>
            <a:lvl3pPr marL="900000" indent="-270000" algn="l" defTabSz="457200" rtl="0" eaLnBrk="1" latinLnBrk="0" hangingPunct="1">
              <a:spcBef>
                <a:spcPct val="20000"/>
              </a:spcBef>
              <a:spcAft>
                <a:spcPts val="600"/>
              </a:spcAft>
              <a:buClr>
                <a:schemeClr val="accent1">
                  <a:lumMod val="50000"/>
                </a:schemeClr>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3pPr>
            <a:lvl4pPr marL="1242000" indent="-234000" algn="l" defTabSz="457200" rtl="0" eaLnBrk="1" latinLnBrk="0" hangingPunct="1">
              <a:spcBef>
                <a:spcPct val="20000"/>
              </a:spcBef>
              <a:spcAft>
                <a:spcPts val="600"/>
              </a:spcAft>
              <a:buClr>
                <a:schemeClr val="accent1">
                  <a:lumMod val="50000"/>
                </a:schemeClr>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4pPr>
            <a:lvl5pPr marL="1602000" indent="-234000" algn="l" defTabSz="457200" rtl="0" eaLnBrk="1" latinLnBrk="0" hangingPunct="1">
              <a:spcBef>
                <a:spcPct val="20000"/>
              </a:spcBef>
              <a:spcAft>
                <a:spcPts val="600"/>
              </a:spcAft>
              <a:buClr>
                <a:schemeClr val="accent1">
                  <a:lumMod val="50000"/>
                </a:schemeClr>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a:buFont typeface="Arial" panose="020B0604020202020204" pitchFamily="34" charset="0"/>
              <a:buChar char="•"/>
            </a:pPr>
            <a:r>
              <a:rPr lang="en-US" sz="2200">
                <a:solidFill>
                  <a:schemeClr val="tx1">
                    <a:lumMod val="50000"/>
                  </a:schemeClr>
                </a:solidFill>
              </a:rPr>
              <a:t>Historic data reproduces observed sequence of past events (1980</a:t>
            </a:r>
            <a:r>
              <a:rPr lang="en-US" sz="2200">
                <a:solidFill>
                  <a:schemeClr val="tx1">
                    <a:lumMod val="50000"/>
                  </a:schemeClr>
                </a:solidFill>
                <a:latin typeface="Arial" panose="020B0604020202020204" pitchFamily="34" charset="0"/>
                <a:cs typeface="Arial" panose="020B0604020202020204" pitchFamily="34" charset="0"/>
              </a:rPr>
              <a:t>–</a:t>
            </a:r>
            <a:r>
              <a:rPr lang="en-US" sz="2200">
                <a:solidFill>
                  <a:schemeClr val="tx1">
                    <a:lumMod val="50000"/>
                  </a:schemeClr>
                </a:solidFill>
              </a:rPr>
              <a:t>2019)</a:t>
            </a:r>
          </a:p>
          <a:p>
            <a:pPr>
              <a:buFont typeface="Arial" panose="020B0604020202020204" pitchFamily="34" charset="0"/>
              <a:buChar char="•"/>
            </a:pPr>
            <a:r>
              <a:rPr lang="en-US" sz="2200">
                <a:solidFill>
                  <a:schemeClr val="tx1">
                    <a:lumMod val="50000"/>
                  </a:schemeClr>
                </a:solidFill>
              </a:rPr>
              <a:t>Sequence is repeated twice in the future (2020</a:t>
            </a:r>
            <a:r>
              <a:rPr lang="en-US" sz="2200">
                <a:solidFill>
                  <a:schemeClr val="tx1">
                    <a:lumMod val="50000"/>
                  </a:schemeClr>
                </a:solidFill>
                <a:latin typeface="Arial" panose="020B0604020202020204" pitchFamily="34" charset="0"/>
                <a:cs typeface="Arial" panose="020B0604020202020204" pitchFamily="34" charset="0"/>
              </a:rPr>
              <a:t>–</a:t>
            </a:r>
            <a:r>
              <a:rPr lang="en-US" sz="2200">
                <a:solidFill>
                  <a:schemeClr val="tx1">
                    <a:lumMod val="50000"/>
                  </a:schemeClr>
                </a:solidFill>
              </a:rPr>
              <a:t>2059 and 2060</a:t>
            </a:r>
            <a:r>
              <a:rPr lang="en-US" sz="2200">
                <a:solidFill>
                  <a:schemeClr val="tx1">
                    <a:lumMod val="50000"/>
                  </a:schemeClr>
                </a:solidFill>
                <a:latin typeface="Arial" panose="020B0604020202020204" pitchFamily="34" charset="0"/>
                <a:cs typeface="Arial" panose="020B0604020202020204" pitchFamily="34" charset="0"/>
              </a:rPr>
              <a:t>–</a:t>
            </a:r>
            <a:r>
              <a:rPr lang="en-US" sz="2200">
                <a:solidFill>
                  <a:schemeClr val="tx1">
                    <a:lumMod val="50000"/>
                  </a:schemeClr>
                </a:solidFill>
              </a:rPr>
              <a:t>2099) with additional warming gradually applied</a:t>
            </a:r>
          </a:p>
          <a:p>
            <a:pPr>
              <a:buFont typeface="Arial" panose="020B0604020202020204" pitchFamily="34" charset="0"/>
              <a:buChar char="•"/>
            </a:pPr>
            <a:r>
              <a:rPr lang="en-US" sz="2200">
                <a:solidFill>
                  <a:schemeClr val="tx1">
                    <a:lumMod val="50000"/>
                  </a:schemeClr>
                </a:solidFill>
              </a:rPr>
              <a:t>1/8 deg (~12 km) resolution, U.S., hourly</a:t>
            </a:r>
          </a:p>
          <a:p>
            <a:pPr>
              <a:buFont typeface="Arial" panose="020B0604020202020204" pitchFamily="34" charset="0"/>
              <a:buChar char="•"/>
            </a:pPr>
            <a:r>
              <a:rPr lang="en-US" sz="2200">
                <a:solidFill>
                  <a:schemeClr val="tx1">
                    <a:lumMod val="50000"/>
                  </a:schemeClr>
                </a:solidFill>
              </a:rPr>
              <a:t>25 hourly and 250+ three-hourly variables</a:t>
            </a:r>
          </a:p>
          <a:p>
            <a:pPr>
              <a:buFont typeface="Arial" panose="020B0604020202020204" pitchFamily="34" charset="0"/>
              <a:buChar char="•"/>
            </a:pPr>
            <a:r>
              <a:rPr lang="en-US" sz="2200">
                <a:solidFill>
                  <a:schemeClr val="tx1">
                    <a:lumMod val="50000"/>
                  </a:schemeClr>
                </a:solidFill>
              </a:rPr>
              <a:t>Output is first spatially-averaged by county then population-weighted to create annual 8,760-hr meteorology time series for 54 BAs across the U.S.</a:t>
            </a:r>
          </a:p>
        </p:txBody>
      </p:sp>
      <p:sp>
        <p:nvSpPr>
          <p:cNvPr id="4" name="Slide Number Placeholder 1">
            <a:extLst>
              <a:ext uri="{FF2B5EF4-FFF2-40B4-BE49-F238E27FC236}">
                <a16:creationId xmlns:a16="http://schemas.microsoft.com/office/drawing/2014/main" id="{6063529B-8101-77BE-4B8C-E985AD524F43}"/>
              </a:ext>
            </a:extLst>
          </p:cNvPr>
          <p:cNvSpPr>
            <a:spLocks noGrp="1"/>
          </p:cNvSpPr>
          <p:nvPr>
            <p:ph type="sldNum" sz="quarter" idx="12"/>
          </p:nvPr>
        </p:nvSpPr>
        <p:spPr>
          <a:xfrm>
            <a:off x="13994296" y="7772400"/>
            <a:ext cx="453223" cy="457200"/>
          </a:xfrm>
        </p:spPr>
        <p:txBody>
          <a:bodyPr/>
          <a:lstStyle/>
          <a:p>
            <a:pPr algn="ctr"/>
            <a:fld id="{FE7A4BB3-E848-5A44-82DF-322201952CD8}" type="slidenum">
              <a:rPr lang="en-US" sz="2000" smtClean="0">
                <a:solidFill>
                  <a:schemeClr val="accent2"/>
                </a:solidFill>
              </a:rPr>
              <a:pPr algn="ctr"/>
              <a:t>6</a:t>
            </a:fld>
            <a:endParaRPr lang="en-US" sz="2000">
              <a:solidFill>
                <a:schemeClr val="accent2"/>
              </a:solidFill>
            </a:endParaRPr>
          </a:p>
        </p:txBody>
      </p:sp>
    </p:spTree>
    <p:extLst>
      <p:ext uri="{BB962C8B-B14F-4D97-AF65-F5344CB8AC3E}">
        <p14:creationId xmlns:p14="http://schemas.microsoft.com/office/powerpoint/2010/main" val="9484359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aph showing the temperature of the united states&#10;&#10;Description automatically generated">
            <a:extLst>
              <a:ext uri="{FF2B5EF4-FFF2-40B4-BE49-F238E27FC236}">
                <a16:creationId xmlns:a16="http://schemas.microsoft.com/office/drawing/2014/main" id="{762E0670-1486-DA87-21C0-EFF0ED981C3C}"/>
              </a:ext>
            </a:extLst>
          </p:cNvPr>
          <p:cNvPicPr>
            <a:picLocks noChangeAspect="1"/>
          </p:cNvPicPr>
          <p:nvPr/>
        </p:nvPicPr>
        <p:blipFill>
          <a:blip r:embed="rId3"/>
          <a:stretch>
            <a:fillRect/>
          </a:stretch>
        </p:blipFill>
        <p:spPr>
          <a:xfrm>
            <a:off x="1371600" y="1645920"/>
            <a:ext cx="12801600" cy="6436788"/>
          </a:xfrm>
          <a:prstGeom prst="rect">
            <a:avLst/>
          </a:prstGeom>
        </p:spPr>
      </p:pic>
      <p:sp>
        <p:nvSpPr>
          <p:cNvPr id="13" name="Title 2">
            <a:extLst>
              <a:ext uri="{FF2B5EF4-FFF2-40B4-BE49-F238E27FC236}">
                <a16:creationId xmlns:a16="http://schemas.microsoft.com/office/drawing/2014/main" id="{706649BE-6683-2F8F-5209-697ADF57449A}"/>
              </a:ext>
            </a:extLst>
          </p:cNvPr>
          <p:cNvSpPr>
            <a:spLocks noGrp="1"/>
          </p:cNvSpPr>
          <p:nvPr>
            <p:ph type="title"/>
          </p:nvPr>
        </p:nvSpPr>
        <p:spPr>
          <a:xfrm>
            <a:off x="5705856" y="256032"/>
            <a:ext cx="8503920" cy="1307592"/>
          </a:xfrm>
        </p:spPr>
        <p:txBody>
          <a:bodyPr lIns="0" tIns="0" rIns="0" bIns="0" anchor="ctr"/>
          <a:lstStyle/>
          <a:p>
            <a:pPr algn="r"/>
            <a:r>
              <a:rPr lang="en-US" sz="4200">
                <a:solidFill>
                  <a:srgbClr val="5C96AA"/>
                </a:solidFill>
                <a:latin typeface="Arial"/>
                <a:cs typeface="Arial"/>
              </a:rPr>
              <a:t>Finding Heat Wave Events</a:t>
            </a:r>
          </a:p>
        </p:txBody>
      </p:sp>
      <p:sp>
        <p:nvSpPr>
          <p:cNvPr id="14" name="Slide Number Placeholder 1">
            <a:extLst>
              <a:ext uri="{FF2B5EF4-FFF2-40B4-BE49-F238E27FC236}">
                <a16:creationId xmlns:a16="http://schemas.microsoft.com/office/drawing/2014/main" id="{22D666CB-1D6A-9A6B-29A7-21457969CEF2}"/>
              </a:ext>
            </a:extLst>
          </p:cNvPr>
          <p:cNvSpPr>
            <a:spLocks noGrp="1"/>
          </p:cNvSpPr>
          <p:nvPr>
            <p:ph type="sldNum" sz="quarter" idx="12"/>
          </p:nvPr>
        </p:nvSpPr>
        <p:spPr>
          <a:xfrm>
            <a:off x="13994296" y="7772400"/>
            <a:ext cx="453223" cy="457200"/>
          </a:xfrm>
        </p:spPr>
        <p:txBody>
          <a:bodyPr/>
          <a:lstStyle/>
          <a:p>
            <a:pPr algn="ctr"/>
            <a:fld id="{FE7A4BB3-E848-5A44-82DF-322201952CD8}" type="slidenum">
              <a:rPr lang="en-US" sz="2000" smtClean="0">
                <a:solidFill>
                  <a:schemeClr val="accent2"/>
                </a:solidFill>
              </a:rPr>
              <a:pPr algn="ctr"/>
              <a:t>7</a:t>
            </a:fld>
            <a:endParaRPr lang="en-US" sz="2000">
              <a:solidFill>
                <a:schemeClr val="accent2"/>
              </a:solidFill>
            </a:endParaRPr>
          </a:p>
        </p:txBody>
      </p:sp>
    </p:spTree>
    <p:extLst>
      <p:ext uri="{BB962C8B-B14F-4D97-AF65-F5344CB8AC3E}">
        <p14:creationId xmlns:p14="http://schemas.microsoft.com/office/powerpoint/2010/main" val="27793686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showing the temperature of the united states&#10;&#10;Description automatically generated">
            <a:extLst>
              <a:ext uri="{FF2B5EF4-FFF2-40B4-BE49-F238E27FC236}">
                <a16:creationId xmlns:a16="http://schemas.microsoft.com/office/drawing/2014/main" id="{784215E4-324F-91EC-41A6-EBEB425CB614}"/>
              </a:ext>
            </a:extLst>
          </p:cNvPr>
          <p:cNvPicPr>
            <a:picLocks noChangeAspect="1"/>
          </p:cNvPicPr>
          <p:nvPr/>
        </p:nvPicPr>
        <p:blipFill>
          <a:blip r:embed="rId3"/>
          <a:stretch>
            <a:fillRect/>
          </a:stretch>
        </p:blipFill>
        <p:spPr>
          <a:xfrm>
            <a:off x="1371600" y="1645920"/>
            <a:ext cx="12801600" cy="6436788"/>
          </a:xfrm>
          <a:prstGeom prst="rect">
            <a:avLst/>
          </a:prstGeom>
        </p:spPr>
      </p:pic>
      <p:sp>
        <p:nvSpPr>
          <p:cNvPr id="13" name="Title 2">
            <a:extLst>
              <a:ext uri="{FF2B5EF4-FFF2-40B4-BE49-F238E27FC236}">
                <a16:creationId xmlns:a16="http://schemas.microsoft.com/office/drawing/2014/main" id="{706649BE-6683-2F8F-5209-697ADF57449A}"/>
              </a:ext>
            </a:extLst>
          </p:cNvPr>
          <p:cNvSpPr>
            <a:spLocks noGrp="1"/>
          </p:cNvSpPr>
          <p:nvPr>
            <p:ph type="title"/>
          </p:nvPr>
        </p:nvSpPr>
        <p:spPr>
          <a:xfrm>
            <a:off x="5705856" y="256032"/>
            <a:ext cx="8503920" cy="1307592"/>
          </a:xfrm>
        </p:spPr>
        <p:txBody>
          <a:bodyPr lIns="0" tIns="0" rIns="0" bIns="0" anchor="ctr"/>
          <a:lstStyle/>
          <a:p>
            <a:pPr algn="r"/>
            <a:r>
              <a:rPr lang="en-US" sz="4200">
                <a:solidFill>
                  <a:srgbClr val="5C96AA"/>
                </a:solidFill>
                <a:latin typeface="Arial"/>
                <a:cs typeface="Arial"/>
              </a:rPr>
              <a:t>Finding Heat Wave Events</a:t>
            </a:r>
          </a:p>
        </p:txBody>
      </p:sp>
      <p:sp>
        <p:nvSpPr>
          <p:cNvPr id="14" name="Slide Number Placeholder 1">
            <a:extLst>
              <a:ext uri="{FF2B5EF4-FFF2-40B4-BE49-F238E27FC236}">
                <a16:creationId xmlns:a16="http://schemas.microsoft.com/office/drawing/2014/main" id="{22D666CB-1D6A-9A6B-29A7-21457969CEF2}"/>
              </a:ext>
            </a:extLst>
          </p:cNvPr>
          <p:cNvSpPr>
            <a:spLocks noGrp="1"/>
          </p:cNvSpPr>
          <p:nvPr>
            <p:ph type="sldNum" sz="quarter" idx="12"/>
          </p:nvPr>
        </p:nvSpPr>
        <p:spPr>
          <a:xfrm>
            <a:off x="13994296" y="7772400"/>
            <a:ext cx="453223" cy="457200"/>
          </a:xfrm>
        </p:spPr>
        <p:txBody>
          <a:bodyPr/>
          <a:lstStyle/>
          <a:p>
            <a:pPr algn="ctr"/>
            <a:fld id="{FE7A4BB3-E848-5A44-82DF-322201952CD8}" type="slidenum">
              <a:rPr lang="en-US" sz="2000" smtClean="0">
                <a:solidFill>
                  <a:schemeClr val="accent2"/>
                </a:solidFill>
              </a:rPr>
              <a:pPr algn="ctr"/>
              <a:t>8</a:t>
            </a:fld>
            <a:endParaRPr lang="en-US" sz="2000">
              <a:solidFill>
                <a:schemeClr val="accent2"/>
              </a:solidFill>
            </a:endParaRPr>
          </a:p>
        </p:txBody>
      </p:sp>
    </p:spTree>
    <p:extLst>
      <p:ext uri="{BB962C8B-B14F-4D97-AF65-F5344CB8AC3E}">
        <p14:creationId xmlns:p14="http://schemas.microsoft.com/office/powerpoint/2010/main" val="10282553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2">
            <a:extLst>
              <a:ext uri="{FF2B5EF4-FFF2-40B4-BE49-F238E27FC236}">
                <a16:creationId xmlns:a16="http://schemas.microsoft.com/office/drawing/2014/main" id="{706649BE-6683-2F8F-5209-697ADF57449A}"/>
              </a:ext>
            </a:extLst>
          </p:cNvPr>
          <p:cNvSpPr>
            <a:spLocks noGrp="1"/>
          </p:cNvSpPr>
          <p:nvPr>
            <p:ph type="title"/>
          </p:nvPr>
        </p:nvSpPr>
        <p:spPr>
          <a:xfrm>
            <a:off x="5705856" y="256032"/>
            <a:ext cx="8503920" cy="1307592"/>
          </a:xfrm>
        </p:spPr>
        <p:txBody>
          <a:bodyPr lIns="0" tIns="0" rIns="0" bIns="0" anchor="ctr"/>
          <a:lstStyle/>
          <a:p>
            <a:pPr algn="r"/>
            <a:r>
              <a:rPr lang="en-US" sz="4200">
                <a:solidFill>
                  <a:srgbClr val="5C96AA"/>
                </a:solidFill>
                <a:latin typeface="Arial"/>
                <a:cs typeface="Arial"/>
              </a:rPr>
              <a:t>Finding Heat Wave Events</a:t>
            </a:r>
          </a:p>
        </p:txBody>
      </p:sp>
      <p:sp>
        <p:nvSpPr>
          <p:cNvPr id="14" name="Slide Number Placeholder 1">
            <a:extLst>
              <a:ext uri="{FF2B5EF4-FFF2-40B4-BE49-F238E27FC236}">
                <a16:creationId xmlns:a16="http://schemas.microsoft.com/office/drawing/2014/main" id="{22D666CB-1D6A-9A6B-29A7-21457969CEF2}"/>
              </a:ext>
            </a:extLst>
          </p:cNvPr>
          <p:cNvSpPr>
            <a:spLocks noGrp="1"/>
          </p:cNvSpPr>
          <p:nvPr>
            <p:ph type="sldNum" sz="quarter" idx="12"/>
          </p:nvPr>
        </p:nvSpPr>
        <p:spPr>
          <a:xfrm>
            <a:off x="13994296" y="7772400"/>
            <a:ext cx="453223" cy="457200"/>
          </a:xfrm>
        </p:spPr>
        <p:txBody>
          <a:bodyPr/>
          <a:lstStyle/>
          <a:p>
            <a:pPr algn="ctr"/>
            <a:fld id="{FE7A4BB3-E848-5A44-82DF-322201952CD8}" type="slidenum">
              <a:rPr lang="en-US" sz="2000" smtClean="0">
                <a:solidFill>
                  <a:schemeClr val="accent2"/>
                </a:solidFill>
              </a:rPr>
              <a:pPr algn="ctr"/>
              <a:t>9</a:t>
            </a:fld>
            <a:endParaRPr lang="en-US" sz="2000">
              <a:solidFill>
                <a:schemeClr val="accent2"/>
              </a:solidFill>
            </a:endParaRPr>
          </a:p>
        </p:txBody>
      </p:sp>
      <p:pic>
        <p:nvPicPr>
          <p:cNvPr id="7" name="Picture 6" descr="A map of the united states&#10;&#10;Description automatically generated">
            <a:extLst>
              <a:ext uri="{FF2B5EF4-FFF2-40B4-BE49-F238E27FC236}">
                <a16:creationId xmlns:a16="http://schemas.microsoft.com/office/drawing/2014/main" id="{C45FEF22-226E-7B7A-047D-0009EA4FFD5B}"/>
              </a:ext>
            </a:extLst>
          </p:cNvPr>
          <p:cNvPicPr>
            <a:picLocks noChangeAspect="1"/>
          </p:cNvPicPr>
          <p:nvPr/>
        </p:nvPicPr>
        <p:blipFill>
          <a:blip r:embed="rId3"/>
          <a:stretch>
            <a:fillRect/>
          </a:stretch>
        </p:blipFill>
        <p:spPr>
          <a:xfrm>
            <a:off x="1371600" y="1774256"/>
            <a:ext cx="12801600" cy="5978660"/>
          </a:xfrm>
          <a:prstGeom prst="rect">
            <a:avLst/>
          </a:prstGeom>
        </p:spPr>
      </p:pic>
    </p:spTree>
    <p:extLst>
      <p:ext uri="{BB962C8B-B14F-4D97-AF65-F5344CB8AC3E}">
        <p14:creationId xmlns:p14="http://schemas.microsoft.com/office/powerpoint/2010/main" val="12151047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PNNL_Option_4">
  <a:themeElements>
    <a:clrScheme name="PNNL">
      <a:dk1>
        <a:srgbClr val="616265"/>
      </a:dk1>
      <a:lt1>
        <a:srgbClr val="FFFFFF"/>
      </a:lt1>
      <a:dk2>
        <a:srgbClr val="D77600"/>
      </a:dk2>
      <a:lt2>
        <a:srgbClr val="B3B3B3"/>
      </a:lt2>
      <a:accent1>
        <a:srgbClr val="A63F1E"/>
      </a:accent1>
      <a:accent2>
        <a:srgbClr val="191C1F"/>
      </a:accent2>
      <a:accent3>
        <a:srgbClr val="F4AA00"/>
      </a:accent3>
      <a:accent4>
        <a:srgbClr val="007836"/>
      </a:accent4>
      <a:accent5>
        <a:srgbClr val="C10435"/>
      </a:accent5>
      <a:accent6>
        <a:srgbClr val="00338E"/>
      </a:accent6>
      <a:hlink>
        <a:srgbClr val="003698"/>
      </a:hlink>
      <a:folHlink>
        <a:srgbClr val="8A0752"/>
      </a:folHlink>
    </a:clrScheme>
    <a:fontScheme name="PNNL_Arial">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6B511CEA-FBDE-2243-8CDE-665C8C581B5C}" vid="{E5ED06E9-1D55-3740-92D8-8F02F7724150}"/>
    </a:ext>
  </a:extLst>
</a:theme>
</file>

<file path=ppt/theme/theme2.xml><?xml version="1.0" encoding="utf-8"?>
<a:theme xmlns:a="http://schemas.openxmlformats.org/drawingml/2006/main" name="1_PNNL_Option_4">
  <a:themeElements>
    <a:clrScheme name="PNNL">
      <a:dk1>
        <a:srgbClr val="616265"/>
      </a:dk1>
      <a:lt1>
        <a:srgbClr val="FFFFFF"/>
      </a:lt1>
      <a:dk2>
        <a:srgbClr val="D77600"/>
      </a:dk2>
      <a:lt2>
        <a:srgbClr val="B3B3B3"/>
      </a:lt2>
      <a:accent1>
        <a:srgbClr val="A63F1E"/>
      </a:accent1>
      <a:accent2>
        <a:srgbClr val="191C1F"/>
      </a:accent2>
      <a:accent3>
        <a:srgbClr val="F4AA00"/>
      </a:accent3>
      <a:accent4>
        <a:srgbClr val="007836"/>
      </a:accent4>
      <a:accent5>
        <a:srgbClr val="C10435"/>
      </a:accent5>
      <a:accent6>
        <a:srgbClr val="00338E"/>
      </a:accent6>
      <a:hlink>
        <a:srgbClr val="003698"/>
      </a:hlink>
      <a:folHlink>
        <a:srgbClr val="8A0752"/>
      </a:folHlink>
    </a:clrScheme>
    <a:fontScheme name="PNNL_Arial">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NNL_Plain.potx" id="{0782FAF7-70BE-4A7B-A9AB-04CE0CD8A8DE}" vid="{2CD97732-1318-4B64-80C1-95496D5ABA22}"/>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570775ea-cf7a-4e2f-b5f6-ce68132d4d6f">
      <Terms xmlns="http://schemas.microsoft.com/office/infopath/2007/PartnerControls"/>
    </lcf76f155ced4ddcb4097134ff3c332f>
    <TaxCatchAll xmlns="5cece13e-3376-4417-9525-be60b11a89a8" xsi:nil="true"/>
    <Topic xmlns="570775ea-cf7a-4e2f-b5f6-ce68132d4d6f"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8EEB8E66C176241907C98D8C7FEBFEB" ma:contentTypeVersion="13" ma:contentTypeDescription="Create a new document." ma:contentTypeScope="" ma:versionID="0c8bb28b883ff816265a75d48b91a0d0">
  <xsd:schema xmlns:xsd="http://www.w3.org/2001/XMLSchema" xmlns:xs="http://www.w3.org/2001/XMLSchema" xmlns:p="http://schemas.microsoft.com/office/2006/metadata/properties" xmlns:ns2="570775ea-cf7a-4e2f-b5f6-ce68132d4d6f" xmlns:ns3="558bde64-2119-4e08-b8d2-d4e2aac011f2" xmlns:ns4="5cece13e-3376-4417-9525-be60b11a89a8" targetNamespace="http://schemas.microsoft.com/office/2006/metadata/properties" ma:root="true" ma:fieldsID="5fb076bef2faf1954ad363fe8c967a36" ns2:_="" ns3:_="" ns4:_="">
    <xsd:import namespace="570775ea-cf7a-4e2f-b5f6-ce68132d4d6f"/>
    <xsd:import namespace="558bde64-2119-4e08-b8d2-d4e2aac011f2"/>
    <xsd:import namespace="5cece13e-3376-4417-9525-be60b11a89a8"/>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LengthInSeconds" minOccurs="0"/>
                <xsd:element ref="ns2:lcf76f155ced4ddcb4097134ff3c332f" minOccurs="0"/>
                <xsd:element ref="ns4:TaxCatchAll" minOccurs="0"/>
                <xsd:element ref="ns2:MediaServiceOCR" minOccurs="0"/>
                <xsd:element ref="ns2:MediaServiceGenerationTime" minOccurs="0"/>
                <xsd:element ref="ns2:MediaServiceEventHashCode" minOccurs="0"/>
                <xsd:element ref="ns2:Topic"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70775ea-cf7a-4e2f-b5f6-ce68132d4d6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260f1aaf-6244-4bb9-9bf9-38bf37385302"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Topic" ma:index="20" nillable="true" ma:displayName="Topic" ma:format="Dropdown" ma:internalName="Topic">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58bde64-2119-4e08-b8d2-d4e2aac011f2"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cece13e-3376-4417-9525-be60b11a89a8"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e26600dc-a11f-49c8-af4b-1d96d9888d08}" ma:internalName="TaxCatchAll" ma:showField="CatchAllData" ma:web="558bde64-2119-4e08-b8d2-d4e2aac011f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5CFE96A-BB97-4A15-B4CE-8B9658A7C4E9}">
  <ds:schemaRefs>
    <ds:schemaRef ds:uri="http://schemas.microsoft.com/office/2006/metadata/properties"/>
    <ds:schemaRef ds:uri="558bde64-2119-4e08-b8d2-d4e2aac011f2"/>
    <ds:schemaRef ds:uri="http://purl.org/dc/elements/1.1/"/>
    <ds:schemaRef ds:uri="http://purl.org/dc/terms/"/>
    <ds:schemaRef ds:uri="http://schemas.microsoft.com/office/2006/documentManagement/types"/>
    <ds:schemaRef ds:uri="http://www.w3.org/XML/1998/namespace"/>
    <ds:schemaRef ds:uri="570775ea-cf7a-4e2f-b5f6-ce68132d4d6f"/>
    <ds:schemaRef ds:uri="http://schemas.microsoft.com/office/infopath/2007/PartnerControls"/>
    <ds:schemaRef ds:uri="http://schemas.openxmlformats.org/package/2006/metadata/core-properties"/>
    <ds:schemaRef ds:uri="5cece13e-3376-4417-9525-be60b11a89a8"/>
    <ds:schemaRef ds:uri="http://purl.org/dc/dcmitype/"/>
  </ds:schemaRefs>
</ds:datastoreItem>
</file>

<file path=customXml/itemProps2.xml><?xml version="1.0" encoding="utf-8"?>
<ds:datastoreItem xmlns:ds="http://schemas.openxmlformats.org/officeDocument/2006/customXml" ds:itemID="{162592A5-5BB3-4307-A453-37179E2B70DF}">
  <ds:schemaRefs>
    <ds:schemaRef ds:uri="558bde64-2119-4e08-b8d2-d4e2aac011f2"/>
    <ds:schemaRef ds:uri="570775ea-cf7a-4e2f-b5f6-ce68132d4d6f"/>
    <ds:schemaRef ds:uri="5cece13e-3376-4417-9525-be60b11a89a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DDEE351A-2727-4C52-BD72-96F965757C2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PNNL_Option_4</Template>
  <TotalTime>881</TotalTime>
  <Words>1574</Words>
  <Application>Microsoft Macintosh PowerPoint</Application>
  <PresentationFormat>Custom</PresentationFormat>
  <Paragraphs>178</Paragraphs>
  <Slides>25</Slides>
  <Notes>24</Notes>
  <HiddenSlides>0</HiddenSlides>
  <MMClips>3</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25</vt:i4>
      </vt:variant>
    </vt:vector>
  </HeadingPairs>
  <TitlesOfParts>
    <vt:vector size="31" baseType="lpstr">
      <vt:lpstr>Arial</vt:lpstr>
      <vt:lpstr>Calibri</vt:lpstr>
      <vt:lpstr>roboto</vt:lpstr>
      <vt:lpstr>Wingdings</vt:lpstr>
      <vt:lpstr>PNNL_Option_4</vt:lpstr>
      <vt:lpstr>1_PNNL_Option_4</vt:lpstr>
      <vt:lpstr>Forward Looking Extreme Weather Datasets  26-May 2024 </vt:lpstr>
      <vt:lpstr>Assertions</vt:lpstr>
      <vt:lpstr>Key Messages</vt:lpstr>
      <vt:lpstr>U.S. Climate Projection Dataset</vt:lpstr>
      <vt:lpstr>U.S. Climate Projection Dataset</vt:lpstr>
      <vt:lpstr>U.S. Climate Projection Dataset</vt:lpstr>
      <vt:lpstr>Finding Heat Wave Events</vt:lpstr>
      <vt:lpstr>Finding Heat Wave Events</vt:lpstr>
      <vt:lpstr>Finding Heat Wave Events</vt:lpstr>
      <vt:lpstr>Exploring Historical Heat Wave Grid Stress</vt:lpstr>
      <vt:lpstr>Exploring Future Heat Wave  Grid Stress</vt:lpstr>
      <vt:lpstr>Exploring Future Heat Wave  Grid Stress</vt:lpstr>
      <vt:lpstr>Stress Tests for Understanding Resilience of System Projections</vt:lpstr>
      <vt:lpstr>Exploring Resilience Across a Range of Contrasting Events</vt:lpstr>
      <vt:lpstr>Exploring Resilience Across a Range of Contrasting Events</vt:lpstr>
      <vt:lpstr>Simulating Multiple Weather Years to Explore Uncertainty</vt:lpstr>
      <vt:lpstr>Simulating Multiple Weather Years to Explore Uncertainty</vt:lpstr>
      <vt:lpstr>Isolated, Compounding, and Sequential Extreme Events</vt:lpstr>
      <vt:lpstr>PowerPoint Presentation</vt:lpstr>
      <vt:lpstr>PowerPoint Presentation</vt:lpstr>
      <vt:lpstr>PowerPoint Presentation</vt:lpstr>
      <vt:lpstr>PowerPoint Presentation</vt:lpstr>
      <vt:lpstr>Sharing Data and Models</vt:lpstr>
      <vt:lpstr>Key Messages and Results</vt:lpstr>
      <vt:lpstr>Datasets, Models, and Funding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Colson, Shannon B</dc:creator>
  <cp:lastModifiedBy>Thurber, Travis B</cp:lastModifiedBy>
  <cp:revision>31</cp:revision>
  <cp:lastPrinted>2024-03-22T19:06:30Z</cp:lastPrinted>
  <dcterms:created xsi:type="dcterms:W3CDTF">2020-09-14T16:51:54Z</dcterms:created>
  <dcterms:modified xsi:type="dcterms:W3CDTF">2024-06-04T22:00:02Z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0x010100C8EEB8E66C176241907C98D8C7FEBFEB</vt:lpwstr>
  </property>
</Properties>
</file>